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sldIdLst>
    <p:sldId id="260" r:id="rId4"/>
    <p:sldId id="266" r:id="rId5"/>
    <p:sldId id="294" r:id="rId6"/>
    <p:sldId id="410" r:id="rId7"/>
    <p:sldId id="415" r:id="rId8"/>
    <p:sldId id="419" r:id="rId9"/>
    <p:sldId id="420" r:id="rId10"/>
    <p:sldId id="422" r:id="rId11"/>
    <p:sldId id="293" r:id="rId12"/>
    <p:sldId id="411" r:id="rId13"/>
    <p:sldId id="421" r:id="rId14"/>
    <p:sldId id="423" r:id="rId15"/>
    <p:sldId id="424" r:id="rId16"/>
    <p:sldId id="425" r:id="rId17"/>
    <p:sldId id="426" r:id="rId18"/>
    <p:sldId id="427" r:id="rId19"/>
    <p:sldId id="428" r:id="rId20"/>
    <p:sldId id="429" r:id="rId21"/>
    <p:sldId id="292" r:id="rId22"/>
    <p:sldId id="412" r:id="rId23"/>
    <p:sldId id="430" r:id="rId24"/>
    <p:sldId id="431" r:id="rId25"/>
    <p:sldId id="432" r:id="rId26"/>
    <p:sldId id="433" r:id="rId27"/>
    <p:sldId id="434" r:id="rId28"/>
    <p:sldId id="435" r:id="rId29"/>
    <p:sldId id="436" r:id="rId30"/>
    <p:sldId id="437" r:id="rId31"/>
    <p:sldId id="438" r:id="rId32"/>
    <p:sldId id="439" r:id="rId33"/>
    <p:sldId id="442" r:id="rId34"/>
    <p:sldId id="291" r:id="rId35"/>
    <p:sldId id="413" r:id="rId36"/>
    <p:sldId id="440" r:id="rId37"/>
    <p:sldId id="443" r:id="rId38"/>
    <p:sldId id="441" r:id="rId39"/>
    <p:sldId id="444" r:id="rId40"/>
    <p:sldId id="445" r:id="rId41"/>
    <p:sldId id="446" r:id="rId42"/>
    <p:sldId id="447" r:id="rId43"/>
    <p:sldId id="449" r:id="rId44"/>
    <p:sldId id="463" r:id="rId45"/>
    <p:sldId id="452" r:id="rId46"/>
    <p:sldId id="453" r:id="rId47"/>
    <p:sldId id="450" r:id="rId48"/>
    <p:sldId id="451" r:id="rId49"/>
    <p:sldId id="295" r:id="rId50"/>
    <p:sldId id="307" r:id="rId51"/>
  </p:sldIdLst>
  <p:sldSz cx="9144000" cy="6858000" type="screen4x3"/>
  <p:notesSz cx="6858000" cy="9144000"/>
  <p:defaultTextStyle>
    <a:defPPr>
      <a:defRPr lang="zh-H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F497D"/>
    <a:srgbClr val="000000"/>
    <a:srgbClr val="2F5597"/>
    <a:srgbClr val="92D14F"/>
    <a:srgbClr val="0174AB"/>
    <a:srgbClr val="666666"/>
    <a:srgbClr val="BFC0C0"/>
    <a:srgbClr val="9F9D9A"/>
    <a:srgbClr val="0A377B"/>
    <a:srgbClr val="083F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735" autoAdjust="0"/>
    <p:restoredTop sz="94660"/>
  </p:normalViewPr>
  <p:slideViewPr>
    <p:cSldViewPr snapToGrid="0" showGuides="1">
      <p:cViewPr>
        <p:scale>
          <a:sx n="100" d="100"/>
          <a:sy n="100" d="100"/>
        </p:scale>
        <p:origin x="-1326" y="48"/>
      </p:cViewPr>
      <p:guideLst>
        <p:guide orient="horz" pos="285"/>
        <p:guide orient="horz" pos="1218"/>
        <p:guide orient="horz" pos="2379"/>
        <p:guide orient="horz" pos="3161"/>
        <p:guide pos="5076"/>
        <p:guide pos="15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4" Type="http://schemas.openxmlformats.org/officeDocument/2006/relationships/tableStyles" Target="tableStyles.xml"/><Relationship Id="rId53" Type="http://schemas.openxmlformats.org/officeDocument/2006/relationships/viewProps" Target="viewProps.xml"/><Relationship Id="rId52" Type="http://schemas.openxmlformats.org/officeDocument/2006/relationships/presProps" Target="presProps.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slide" Target="slides/slide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Master" Target="slideMasters/slideMaster2.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0.emf"/></Relationships>
</file>

<file path=ppt/media/>
</file>

<file path=ppt/media/image1.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3.jpeg>
</file>

<file path=ppt/media/image24.jpeg>
</file>

<file path=ppt/media/image25.jpeg>
</file>

<file path=ppt/media/image26.jpeg>
</file>

<file path=ppt/media/image27.jpeg>
</file>

<file path=ppt/media/image28.png>
</file>

<file path=ppt/media/image29.jpeg>
</file>

<file path=ppt/media/image30.jpeg>
</file>

<file path=ppt/media/image31.jpeg>
</file>

<file path=ppt/media/image3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76EF31D4-1AA4-45E7-8F10-C007A9A6DDB0}" type="datetimeFigureOut">
              <a:rPr lang="zh-HK" altLang="en-US" smtClean="0"/>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6EF31D4-1AA4-45E7-8F10-C007A9A6DDB0}" type="datetimeFigureOut">
              <a:rPr lang="zh-HK" altLang="en-US" smtClean="0"/>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76EF31D4-1AA4-45E7-8F10-C007A9A6DDB0}" type="datetimeFigureOut">
              <a:rPr lang="zh-HK" altLang="en-US" smtClean="0"/>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zh-HK" alt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zh-HK" alt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zh-HK" alt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p:txBody>
          <a:bodyPr/>
          <a:lstStyle/>
          <a:p>
            <a:fld id="{76EF31D4-1AA4-45E7-8F10-C007A9A6DDB0}" type="datetimeFigureOut">
              <a:rPr lang="zh-HK" altLang="en-US" smtClean="0"/>
            </a:fld>
            <a:endParaRPr lang="zh-HK" altLang="en-US"/>
          </a:p>
        </p:txBody>
      </p:sp>
      <p:sp>
        <p:nvSpPr>
          <p:cNvPr id="5" name="Footer Placeholder 4"/>
          <p:cNvSpPr>
            <a:spLocks noGrp="1"/>
          </p:cNvSpPr>
          <p:nvPr>
            <p:ph type="ftr" sz="quarter" idx="11"/>
          </p:nvPr>
        </p:nvSpPr>
        <p:spPr/>
        <p:txBody>
          <a:bodyPr/>
          <a:lstStyle/>
          <a:p>
            <a:r>
              <a:rPr lang="en-US" altLang="zh-HK" dirty="0" smtClean="0"/>
              <a:t>1</a:t>
            </a:r>
            <a:endParaRPr lang="zh-HK" altLang="en-US" dirty="0"/>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zh-HK" alt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zh-HK" alt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Date Placeholder 3"/>
          <p:cNvSpPr>
            <a:spLocks noGrp="1"/>
          </p:cNvSpPr>
          <p:nvPr>
            <p:ph type="dt" sz="half" idx="10"/>
          </p:nvPr>
        </p:nvSpPr>
        <p:spPr/>
        <p:txBody>
          <a:bodyPr/>
          <a:lstStyle/>
          <a:p>
            <a:fld id="{76EF31D4-1AA4-45E7-8F10-C007A9A6DDB0}" type="datetimeFigureOut">
              <a:rPr lang="zh-HK" altLang="en-US" smtClean="0"/>
            </a:fld>
            <a:endParaRPr lang="zh-HK" altLang="en-US"/>
          </a:p>
        </p:txBody>
      </p:sp>
      <p:sp>
        <p:nvSpPr>
          <p:cNvPr id="5" name="Footer Placeholder 4"/>
          <p:cNvSpPr>
            <a:spLocks noGrp="1"/>
          </p:cNvSpPr>
          <p:nvPr>
            <p:ph type="ftr" sz="quarter" idx="11"/>
          </p:nvPr>
        </p:nvSpPr>
        <p:spPr/>
        <p:txBody>
          <a:bodyPr/>
          <a:lstStyle/>
          <a:p>
            <a:endParaRPr lang="zh-HK" altLang="en-US"/>
          </a:p>
        </p:txBody>
      </p:sp>
      <p:sp>
        <p:nvSpPr>
          <p:cNvPr id="6" name="Slide Number Placeholder 5"/>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76EF31D4-1AA4-45E7-8F10-C007A9A6DDB0}" type="datetimeFigureOut">
              <a:rPr lang="zh-HK" altLang="en-US" smtClean="0"/>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76EF31D4-1AA4-45E7-8F10-C007A9A6DDB0}" type="datetimeFigureOut">
              <a:rPr lang="zh-HK" altLang="en-US" smtClean="0"/>
            </a:fld>
            <a:endParaRPr lang="zh-HK" altLang="en-US"/>
          </a:p>
        </p:txBody>
      </p:sp>
      <p:sp>
        <p:nvSpPr>
          <p:cNvPr id="8" name="Footer Placeholder 7"/>
          <p:cNvSpPr>
            <a:spLocks noGrp="1"/>
          </p:cNvSpPr>
          <p:nvPr>
            <p:ph type="ftr" sz="quarter" idx="11"/>
          </p:nvPr>
        </p:nvSpPr>
        <p:spPr/>
        <p:txBody>
          <a:bodyPr/>
          <a:lstStyle/>
          <a:p>
            <a:endParaRPr lang="zh-HK" altLang="en-US"/>
          </a:p>
        </p:txBody>
      </p:sp>
      <p:sp>
        <p:nvSpPr>
          <p:cNvPr id="9" name="Slide Number Placeholder 8"/>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76EF31D4-1AA4-45E7-8F10-C007A9A6DDB0}" type="datetimeFigureOut">
              <a:rPr lang="zh-HK" altLang="en-US" smtClean="0"/>
            </a:fld>
            <a:endParaRPr lang="zh-HK" altLang="en-US"/>
          </a:p>
        </p:txBody>
      </p:sp>
      <p:sp>
        <p:nvSpPr>
          <p:cNvPr id="4" name="Footer Placeholder 3"/>
          <p:cNvSpPr>
            <a:spLocks noGrp="1"/>
          </p:cNvSpPr>
          <p:nvPr>
            <p:ph type="ftr" sz="quarter" idx="11"/>
          </p:nvPr>
        </p:nvSpPr>
        <p:spPr/>
        <p:txBody>
          <a:bodyPr/>
          <a:lstStyle/>
          <a:p>
            <a:endParaRPr lang="zh-HK" altLang="en-US"/>
          </a:p>
        </p:txBody>
      </p:sp>
      <p:sp>
        <p:nvSpPr>
          <p:cNvPr id="5" name="Slide Number Placeholder 4"/>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6EF31D4-1AA4-45E7-8F10-C007A9A6DDB0}" type="datetimeFigureOut">
              <a:rPr lang="zh-HK" altLang="en-US" smtClean="0"/>
            </a:fld>
            <a:endParaRPr lang="zh-HK" altLang="en-US"/>
          </a:p>
        </p:txBody>
      </p:sp>
      <p:sp>
        <p:nvSpPr>
          <p:cNvPr id="3" name="Footer Placeholder 2"/>
          <p:cNvSpPr>
            <a:spLocks noGrp="1"/>
          </p:cNvSpPr>
          <p:nvPr>
            <p:ph type="ftr" sz="quarter" idx="11"/>
          </p:nvPr>
        </p:nvSpPr>
        <p:spPr/>
        <p:txBody>
          <a:bodyPr/>
          <a:lstStyle/>
          <a:p>
            <a:endParaRPr lang="zh-HK" altLang="en-US"/>
          </a:p>
        </p:txBody>
      </p:sp>
      <p:sp>
        <p:nvSpPr>
          <p:cNvPr id="4" name="Slide Number Placeholder 3"/>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76EF31D4-1AA4-45E7-8F10-C007A9A6DDB0}" type="datetimeFigureOut">
              <a:rPr lang="zh-HK" altLang="en-US" smtClean="0"/>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Date Placeholder 4"/>
          <p:cNvSpPr>
            <a:spLocks noGrp="1"/>
          </p:cNvSpPr>
          <p:nvPr>
            <p:ph type="dt" sz="half" idx="10"/>
          </p:nvPr>
        </p:nvSpPr>
        <p:spPr/>
        <p:txBody>
          <a:bodyPr/>
          <a:lstStyle/>
          <a:p>
            <a:fld id="{76EF31D4-1AA4-45E7-8F10-C007A9A6DDB0}" type="datetimeFigureOut">
              <a:rPr lang="zh-HK" altLang="en-US" smtClean="0"/>
            </a:fld>
            <a:endParaRPr lang="zh-HK" altLang="en-US"/>
          </a:p>
        </p:txBody>
      </p:sp>
      <p:sp>
        <p:nvSpPr>
          <p:cNvPr id="6" name="Footer Placeholder 5"/>
          <p:cNvSpPr>
            <a:spLocks noGrp="1"/>
          </p:cNvSpPr>
          <p:nvPr>
            <p:ph type="ftr" sz="quarter" idx="11"/>
          </p:nvPr>
        </p:nvSpPr>
        <p:spPr/>
        <p:txBody>
          <a:bodyPr/>
          <a:lstStyle/>
          <a:p>
            <a:endParaRPr lang="zh-HK" altLang="en-US"/>
          </a:p>
        </p:txBody>
      </p:sp>
      <p:sp>
        <p:nvSpPr>
          <p:cNvPr id="7" name="Slide Number Placeholder 6"/>
          <p:cNvSpPr>
            <a:spLocks noGrp="1"/>
          </p:cNvSpPr>
          <p:nvPr>
            <p:ph type="sldNum" sz="quarter" idx="12"/>
          </p:nvPr>
        </p:nvSpPr>
        <p:spPr/>
        <p:txBody>
          <a:bodyPr/>
          <a:lstStyle/>
          <a:p>
            <a:fld id="{9E45C72C-05F9-42DA-A32C-E89F323A6F21}" type="slidenum">
              <a:rPr lang="zh-HK" altLang="en-US" smtClean="0"/>
            </a:fld>
            <a:endParaRPr lang="zh-HK"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image" Target="../media/image1.png"/><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EF31D4-1AA4-45E7-8F10-C007A9A6DDB0}" type="datetimeFigureOut">
              <a:rPr lang="zh-HK" altLang="en-US" smtClean="0"/>
            </a:fld>
            <a:endParaRPr lang="zh-HK"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HK"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E45C72C-05F9-42DA-A32C-E89F323A6F21}" type="slidenum">
              <a:rPr lang="zh-HK" altLang="en-US" smtClean="0"/>
            </a:fld>
            <a:endParaRPr lang="zh-HK"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0"/>
    </mc:Choice>
    <mc:Fallback>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EA18431-54C4-4585-82AD-D4BDE8FCC787}" type="datetimeFigureOut">
              <a:rPr lang="zh-HK" altLang="en-US" smtClean="0">
                <a:solidFill>
                  <a:prstClr val="black">
                    <a:tint val="75000"/>
                  </a:prstClr>
                </a:solidFill>
              </a:rPr>
            </a:fld>
            <a:endParaRPr lang="zh-HK" altLang="en-US">
              <a:solidFill>
                <a:prstClr val="black">
                  <a:tint val="75000"/>
                </a:prstClr>
              </a:solidFill>
            </a:endParaRPr>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HK" altLang="en-US">
              <a:solidFill>
                <a:prstClr val="black">
                  <a:tint val="75000"/>
                </a:prstClr>
              </a:solidFill>
            </a:endParaRPr>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592E714-8771-4256-B120-A1444CD7D5F3}" type="slidenum">
              <a:rPr lang="zh-HK" altLang="en-US" smtClean="0">
                <a:solidFill>
                  <a:prstClr val="black">
                    <a:tint val="75000"/>
                  </a:prstClr>
                </a:solidFill>
              </a:rPr>
            </a:fld>
            <a:endParaRPr lang="zh-HK" altLang="en-US">
              <a:solidFill>
                <a:prstClr val="black">
                  <a:tint val="75000"/>
                </a:prstClr>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4" Type="http://schemas.openxmlformats.org/officeDocument/2006/relationships/vmlDrawing" Target="../drawings/vmlDrawing1.vml"/><Relationship Id="rId3" Type="http://schemas.openxmlformats.org/officeDocument/2006/relationships/slideLayout" Target="../slideLayouts/slideLayout18.xml"/><Relationship Id="rId2" Type="http://schemas.openxmlformats.org/officeDocument/2006/relationships/image" Target="../media/image3.emf"/><Relationship Id="rId1" Type="http://schemas.openxmlformats.org/officeDocument/2006/relationships/oleObject" Target="../embeddings/oleObject1.bin"/></Relationships>
</file>

<file path=ppt/slides/_rels/slide12.xml.rels><?xml version="1.0" encoding="UTF-8" standalone="yes"?>
<Relationships xmlns="http://schemas.openxmlformats.org/package/2006/relationships"><Relationship Id="rId4" Type="http://schemas.openxmlformats.org/officeDocument/2006/relationships/vmlDrawing" Target="../drawings/vmlDrawing2.vml"/><Relationship Id="rId3" Type="http://schemas.openxmlformats.org/officeDocument/2006/relationships/slideLayout" Target="../slideLayouts/slideLayout18.xml"/><Relationship Id="rId2" Type="http://schemas.openxmlformats.org/officeDocument/2006/relationships/image" Target="../media/image4.emf"/><Relationship Id="rId1" Type="http://schemas.openxmlformats.org/officeDocument/2006/relationships/oleObject" Target="../embeddings/oleObject2.bin"/></Relationships>
</file>

<file path=ppt/slides/_rels/slide13.xml.rels><?xml version="1.0" encoding="UTF-8" standalone="yes"?>
<Relationships xmlns="http://schemas.openxmlformats.org/package/2006/relationships"><Relationship Id="rId4" Type="http://schemas.openxmlformats.org/officeDocument/2006/relationships/vmlDrawing" Target="../drawings/vmlDrawing3.vml"/><Relationship Id="rId3" Type="http://schemas.openxmlformats.org/officeDocument/2006/relationships/slideLayout" Target="../slideLayouts/slideLayout18.xml"/><Relationship Id="rId2" Type="http://schemas.openxmlformats.org/officeDocument/2006/relationships/image" Target="../media/image5.emf"/><Relationship Id="rId1" Type="http://schemas.openxmlformats.org/officeDocument/2006/relationships/oleObject" Target="../embeddings/oleObject3.bin"/></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4" Type="http://schemas.openxmlformats.org/officeDocument/2006/relationships/vmlDrawing" Target="../drawings/vmlDrawing4.vml"/><Relationship Id="rId3" Type="http://schemas.openxmlformats.org/officeDocument/2006/relationships/slideLayout" Target="../slideLayouts/slideLayout18.xml"/><Relationship Id="rId2" Type="http://schemas.openxmlformats.org/officeDocument/2006/relationships/image" Target="../media/image6.emf"/><Relationship Id="rId1" Type="http://schemas.openxmlformats.org/officeDocument/2006/relationships/oleObject" Target="../embeddings/oleObject4.bin"/></Relationships>
</file>

<file path=ppt/slides/_rels/slide16.xml.rels><?xml version="1.0" encoding="UTF-8" standalone="yes"?>
<Relationships xmlns="http://schemas.openxmlformats.org/package/2006/relationships"><Relationship Id="rId4" Type="http://schemas.openxmlformats.org/officeDocument/2006/relationships/vmlDrawing" Target="../drawings/vmlDrawing5.vml"/><Relationship Id="rId3" Type="http://schemas.openxmlformats.org/officeDocument/2006/relationships/slideLayout" Target="../slideLayouts/slideLayout18.xml"/><Relationship Id="rId2" Type="http://schemas.openxmlformats.org/officeDocument/2006/relationships/image" Target="../media/image7.emf"/><Relationship Id="rId1" Type="http://schemas.openxmlformats.org/officeDocument/2006/relationships/oleObject" Target="../embeddings/oleObject5.bin"/></Relationships>
</file>

<file path=ppt/slides/_rels/slide17.xml.rels><?xml version="1.0" encoding="UTF-8" standalone="yes"?>
<Relationships xmlns="http://schemas.openxmlformats.org/package/2006/relationships"><Relationship Id="rId4" Type="http://schemas.openxmlformats.org/officeDocument/2006/relationships/vmlDrawing" Target="../drawings/vmlDrawing6.vml"/><Relationship Id="rId3" Type="http://schemas.openxmlformats.org/officeDocument/2006/relationships/slideLayout" Target="../slideLayouts/slideLayout18.xml"/><Relationship Id="rId2" Type="http://schemas.openxmlformats.org/officeDocument/2006/relationships/image" Target="../media/image8.emf"/><Relationship Id="rId1" Type="http://schemas.openxmlformats.org/officeDocument/2006/relationships/oleObject" Target="../embeddings/oleObject6.bin"/></Relationships>
</file>

<file path=ppt/slides/_rels/slide18.xml.rels><?xml version="1.0" encoding="UTF-8" standalone="yes"?>
<Relationships xmlns="http://schemas.openxmlformats.org/package/2006/relationships"><Relationship Id="rId4" Type="http://schemas.openxmlformats.org/officeDocument/2006/relationships/vmlDrawing" Target="../drawings/vmlDrawing7.vml"/><Relationship Id="rId3" Type="http://schemas.openxmlformats.org/officeDocument/2006/relationships/slideLayout" Target="../slideLayouts/slideLayout18.xml"/><Relationship Id="rId2" Type="http://schemas.openxmlformats.org/officeDocument/2006/relationships/image" Target="../media/image9.emf"/><Relationship Id="rId1" Type="http://schemas.openxmlformats.org/officeDocument/2006/relationships/oleObject" Target="../embeddings/oleObject7.bin"/></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4" Type="http://schemas.openxmlformats.org/officeDocument/2006/relationships/vmlDrawing" Target="../drawings/vmlDrawing8.vml"/><Relationship Id="rId3" Type="http://schemas.openxmlformats.org/officeDocument/2006/relationships/slideLayout" Target="../slideLayouts/slideLayout18.xml"/><Relationship Id="rId2" Type="http://schemas.openxmlformats.org/officeDocument/2006/relationships/image" Target="../media/image10.emf"/><Relationship Id="rId1" Type="http://schemas.openxmlformats.org/officeDocument/2006/relationships/oleObject" Target="../embeddings/oleObject8.bin"/></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11.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12.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13.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15.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16.png"/></Relationships>
</file>

<file path=ppt/slides/_rels/slide29.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18.png"/></Relationships>
</file>

<file path=ppt/slides/_rels/slide31.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19.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4.xml.rels><?xml version="1.0" encoding="UTF-8" standalone="yes"?>
<Relationships xmlns="http://schemas.openxmlformats.org/package/2006/relationships"><Relationship Id="rId4" Type="http://schemas.openxmlformats.org/officeDocument/2006/relationships/vmlDrawing" Target="../drawings/vmlDrawing9.vml"/><Relationship Id="rId3" Type="http://schemas.openxmlformats.org/officeDocument/2006/relationships/slideLayout" Target="../slideLayouts/slideLayout18.xml"/><Relationship Id="rId2" Type="http://schemas.openxmlformats.org/officeDocument/2006/relationships/image" Target="../media/image20.emf"/><Relationship Id="rId1" Type="http://schemas.openxmlformats.org/officeDocument/2006/relationships/oleObject" Target="../embeddings/oleObject9.bin"/></Relationships>
</file>

<file path=ppt/slides/_rels/slide35.xml.rels><?xml version="1.0" encoding="UTF-8" standalone="yes"?>
<Relationships xmlns="http://schemas.openxmlformats.org/package/2006/relationships"><Relationship Id="rId4" Type="http://schemas.openxmlformats.org/officeDocument/2006/relationships/vmlDrawing" Target="../drawings/vmlDrawing10.vml"/><Relationship Id="rId3" Type="http://schemas.openxmlformats.org/officeDocument/2006/relationships/slideLayout" Target="../slideLayouts/slideLayout18.xml"/><Relationship Id="rId2" Type="http://schemas.openxmlformats.org/officeDocument/2006/relationships/image" Target="../media/image21.emf"/><Relationship Id="rId1" Type="http://schemas.openxmlformats.org/officeDocument/2006/relationships/oleObject" Target="../embeddings/oleObject10.bin"/></Relationships>
</file>

<file path=ppt/slides/_rels/slide36.xml.rels><?xml version="1.0" encoding="UTF-8" standalone="yes"?>
<Relationships xmlns="http://schemas.openxmlformats.org/package/2006/relationships"><Relationship Id="rId4" Type="http://schemas.openxmlformats.org/officeDocument/2006/relationships/vmlDrawing" Target="../drawings/vmlDrawing11.vml"/><Relationship Id="rId3" Type="http://schemas.openxmlformats.org/officeDocument/2006/relationships/slideLayout" Target="../slideLayouts/slideLayout18.xml"/><Relationship Id="rId2" Type="http://schemas.openxmlformats.org/officeDocument/2006/relationships/image" Target="../media/image22.emf"/><Relationship Id="rId1" Type="http://schemas.openxmlformats.org/officeDocument/2006/relationships/oleObject" Target="../embeddings/oleObject11.bin"/></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23.jpeg"/></Relationships>
</file>

<file path=ppt/slides/_rels/slide39.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24.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25.jpe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26.jpe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27.jpe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28.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29.jpeg"/></Relationships>
</file>

<file path=ppt/slides/_rels/slide45.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30.jpe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8.xml"/><Relationship Id="rId1" Type="http://schemas.openxmlformats.org/officeDocument/2006/relationships/image" Target="../media/image31.jpe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1846275" y="2705726"/>
            <a:ext cx="5451475" cy="1446550"/>
          </a:xfrm>
          <a:prstGeom prst="rect">
            <a:avLst/>
          </a:prstGeom>
          <a:noFill/>
        </p:spPr>
        <p:txBody>
          <a:bodyPr wrap="square" rtlCol="0">
            <a:spAutoFit/>
          </a:bodyPr>
          <a:lstStyle/>
          <a:p>
            <a:pPr algn="ctr"/>
            <a:r>
              <a:rPr lang="zh-CN" altLang="en-US" sz="7200" b="1" spc="300" dirty="0">
                <a:solidFill>
                  <a:schemeClr val="bg1"/>
                </a:solidFill>
                <a:latin typeface="微软雅黑" panose="020B0503020204020204" pitchFamily="34" charset="-122"/>
                <a:ea typeface="微软雅黑" panose="020B0503020204020204" pitchFamily="34" charset="-122"/>
              </a:rPr>
              <a:t>我们毕业啦</a:t>
            </a:r>
            <a:endParaRPr lang="en-US" altLang="zh-CN" sz="7200" b="1" spc="300" dirty="0">
              <a:solidFill>
                <a:schemeClr val="bg1"/>
              </a:solidFill>
              <a:latin typeface="微软雅黑" panose="020B0503020204020204" pitchFamily="34" charset="-122"/>
              <a:ea typeface="微软雅黑" panose="020B0503020204020204" pitchFamily="34" charset="-122"/>
            </a:endParaRPr>
          </a:p>
          <a:p>
            <a:pPr algn="ctr"/>
            <a:r>
              <a:rPr lang="zh-CN" altLang="en-US" sz="1600" b="1" spc="300" dirty="0">
                <a:solidFill>
                  <a:schemeClr val="bg1"/>
                </a:solidFill>
                <a:latin typeface="微软雅黑" panose="020B0503020204020204" pitchFamily="34" charset="-122"/>
                <a:ea typeface="微软雅黑" panose="020B0503020204020204" pitchFamily="34" charset="-122"/>
              </a:rPr>
              <a:t>其实是答辩的标题地方</a:t>
            </a:r>
            <a:endParaRPr lang="en-US" altLang="zh-CN" sz="1600" b="1" spc="300" dirty="0">
              <a:solidFill>
                <a:schemeClr val="bg1"/>
              </a:solidFill>
              <a:latin typeface="微软雅黑" panose="020B0503020204020204" pitchFamily="34" charset="-122"/>
              <a:ea typeface="微软雅黑" panose="020B0503020204020204" pitchFamily="34" charset="-122"/>
            </a:endParaRPr>
          </a:p>
        </p:txBody>
      </p:sp>
      <p:sp>
        <p:nvSpPr>
          <p:cNvPr id="17" name="矩形 16"/>
          <p:cNvSpPr/>
          <p:nvPr/>
        </p:nvSpPr>
        <p:spPr>
          <a:xfrm>
            <a:off x="-14605" y="2443219"/>
            <a:ext cx="9144000" cy="1850315"/>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p:cNvSpPr txBox="1"/>
          <p:nvPr/>
        </p:nvSpPr>
        <p:spPr>
          <a:xfrm>
            <a:off x="-30480" y="3014980"/>
            <a:ext cx="9258935" cy="706755"/>
          </a:xfrm>
          <a:prstGeom prst="rect">
            <a:avLst/>
          </a:prstGeom>
          <a:noFill/>
        </p:spPr>
        <p:txBody>
          <a:bodyPr wrap="square" rtlCol="0">
            <a:spAutoFit/>
          </a:bodyPr>
          <a:lstStyle/>
          <a:p>
            <a:pPr marL="0" marR="0" lvl="0" indent="0" algn="ctr" defTabSz="825500" rtl="0" eaLnBrk="1" fontAlgn="auto" latinLnBrk="0" hangingPunct="1">
              <a:lnSpc>
                <a:spcPct val="100000"/>
              </a:lnSpc>
              <a:spcBef>
                <a:spcPts val="0"/>
              </a:spcBef>
              <a:spcAft>
                <a:spcPts val="0"/>
              </a:spcAft>
              <a:buClrTx/>
              <a:buSzTx/>
              <a:buFontTx/>
              <a:buNone/>
              <a:defRPr/>
            </a:pPr>
            <a:r>
              <a:rPr lang="zh-CN" altLang="en-US" sz="4000" b="1" kern="0" noProof="0" dirty="0" smtClean="0">
                <a:ln>
                  <a:noFill/>
                </a:ln>
                <a:solidFill>
                  <a:schemeClr val="bg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微软雅黑" panose="020B0503020204020204" pitchFamily="34" charset="-122"/>
                <a:sym typeface="Roboto Bold"/>
              </a:rPr>
              <a:t>基于单片机的六足机器人控制系统设计</a:t>
            </a:r>
            <a:endParaRPr lang="zh-CN" altLang="en-US" sz="4000" b="1" kern="0" spc="300" noProof="0" dirty="0" smtClean="0">
              <a:ln>
                <a:noFill/>
              </a:ln>
              <a:solidFill>
                <a:schemeClr val="bg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微软雅黑" panose="020B0503020204020204" pitchFamily="34" charset="-122"/>
              <a:sym typeface="Roboto Bold"/>
            </a:endParaRPr>
          </a:p>
        </p:txBody>
      </p:sp>
      <p:pic>
        <p:nvPicPr>
          <p:cNvPr id="1026" name="Picture 2" descr="F:\毕业相关\学校校徽.jpg"/>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bwMode="auto">
          <a:xfrm>
            <a:off x="3909193" y="161370"/>
            <a:ext cx="1325614" cy="1325614"/>
          </a:xfrm>
          <a:prstGeom prst="rect">
            <a:avLst/>
          </a:prstGeom>
          <a:noFill/>
          <a:extLst>
            <a:ext uri="{909E8E84-426E-40DD-AFC4-6F175D3DCCD1}">
              <a14:hiddenFill xmlns:a14="http://schemas.microsoft.com/office/drawing/2010/main">
                <a:solidFill>
                  <a:srgbClr val="FFFFFF"/>
                </a:solidFill>
              </a14:hiddenFill>
            </a:ext>
          </a:extLst>
        </p:spPr>
      </p:pic>
      <p:sp>
        <p:nvSpPr>
          <p:cNvPr id="12" name="文本框 20"/>
          <p:cNvSpPr txBox="1"/>
          <p:nvPr/>
        </p:nvSpPr>
        <p:spPr>
          <a:xfrm>
            <a:off x="3384514" y="6253006"/>
            <a:ext cx="2468880" cy="398780"/>
          </a:xfrm>
          <a:prstGeom prst="rect">
            <a:avLst/>
          </a:prstGeom>
          <a:noFill/>
          <a:ln>
            <a:noFill/>
          </a:ln>
        </p:spPr>
        <p:txBody>
          <a:bodyPr wrap="none">
            <a:spAutoFit/>
          </a:bodyPr>
          <a:lstStyle>
            <a:defPPr>
              <a:defRPr lang="zh-HK"/>
            </a:defPPr>
            <a:lvl1pPr>
              <a:defRPr sz="3600" b="1">
                <a:solidFill>
                  <a:schemeClr val="accent5">
                    <a:lumMod val="75000"/>
                  </a:schemeClr>
                </a:solidFill>
                <a:latin typeface="华文行楷" panose="02010800040101010101" pitchFamily="2" charset="-122"/>
                <a:ea typeface="华文行楷" panose="02010800040101010101" pitchFamily="2" charset="-122"/>
              </a:defRPr>
            </a:lvl1pPr>
            <a:lvl2pPr marL="742950" indent="-285750" eaLnBrk="0" hangingPunct="0">
              <a:defRPr>
                <a:latin typeface="Arial" panose="020B0604020202020204" pitchFamily="34" charset="0"/>
                <a:ea typeface="宋体" panose="02010600030101010101" pitchFamily="2" charset="-122"/>
              </a:defRPr>
            </a:lvl2pPr>
            <a:lvl3pPr marL="1143000" indent="-228600" eaLnBrk="0" hangingPunct="0">
              <a:defRPr>
                <a:latin typeface="Arial" panose="020B0604020202020204" pitchFamily="34" charset="0"/>
                <a:ea typeface="宋体" panose="02010600030101010101" pitchFamily="2" charset="-122"/>
              </a:defRPr>
            </a:lvl3pPr>
            <a:lvl4pPr marL="1600200" indent="-228600" eaLnBrk="0" hangingPunct="0">
              <a:defRPr>
                <a:latin typeface="Arial" panose="020B0604020202020204" pitchFamily="34" charset="0"/>
                <a:ea typeface="宋体" panose="02010600030101010101" pitchFamily="2" charset="-122"/>
              </a:defRPr>
            </a:lvl4pPr>
            <a:lvl5pPr marL="2057400" indent="-228600" eaLnBrk="0" hangingPunct="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r>
              <a:rPr lang="zh-CN" altLang="en-US" sz="2000" dirty="0">
                <a:solidFill>
                  <a:srgbClr val="1F497D"/>
                </a:solidFill>
              </a:rPr>
              <a:t>控制与机械工程学院</a:t>
            </a:r>
            <a:endParaRPr lang="zh-CN" altLang="en-US" sz="2000" dirty="0">
              <a:solidFill>
                <a:srgbClr val="1F497D"/>
              </a:solidFill>
            </a:endParaRPr>
          </a:p>
        </p:txBody>
      </p:sp>
      <p:sp>
        <p:nvSpPr>
          <p:cNvPr id="13" name="文本框 20"/>
          <p:cNvSpPr txBox="1"/>
          <p:nvPr/>
        </p:nvSpPr>
        <p:spPr>
          <a:xfrm>
            <a:off x="3924475" y="6500922"/>
            <a:ext cx="1413510" cy="337185"/>
          </a:xfrm>
          <a:prstGeom prst="rect">
            <a:avLst/>
          </a:prstGeom>
          <a:noFill/>
          <a:ln>
            <a:noFill/>
          </a:ln>
        </p:spPr>
        <p:txBody>
          <a:bodyPr wrap="none">
            <a:spAutoFit/>
          </a:bodyPr>
          <a:lstStyle>
            <a:defPPr>
              <a:defRPr lang="zh-HK"/>
            </a:defPPr>
            <a:lvl1pPr>
              <a:defRPr sz="2000" b="1">
                <a:solidFill>
                  <a:schemeClr val="accent5">
                    <a:lumMod val="75000"/>
                  </a:schemeClr>
                </a:solidFill>
                <a:latin typeface="华文行楷" panose="02010800040101010101" pitchFamily="2" charset="-122"/>
                <a:ea typeface="华文行楷" panose="02010800040101010101" pitchFamily="2" charset="-122"/>
              </a:defRPr>
            </a:lvl1pPr>
            <a:lvl2pPr marL="742950" indent="-285750" eaLnBrk="0" hangingPunct="0">
              <a:defRPr>
                <a:latin typeface="Arial" panose="020B0604020202020204" pitchFamily="34" charset="0"/>
                <a:ea typeface="宋体" panose="02010600030101010101" pitchFamily="2" charset="-122"/>
              </a:defRPr>
            </a:lvl2pPr>
            <a:lvl3pPr marL="1143000" indent="-228600" eaLnBrk="0" hangingPunct="0">
              <a:defRPr>
                <a:latin typeface="Arial" panose="020B0604020202020204" pitchFamily="34" charset="0"/>
                <a:ea typeface="宋体" panose="02010600030101010101" pitchFamily="2" charset="-122"/>
              </a:defRPr>
            </a:lvl3pPr>
            <a:lvl4pPr marL="1600200" indent="-228600" eaLnBrk="0" hangingPunct="0">
              <a:defRPr>
                <a:latin typeface="Arial" panose="020B0604020202020204" pitchFamily="34" charset="0"/>
                <a:ea typeface="宋体" panose="02010600030101010101" pitchFamily="2" charset="-122"/>
              </a:defRPr>
            </a:lvl4pPr>
            <a:lvl5pPr marL="2057400" indent="-228600" eaLnBrk="0" hangingPunct="0">
              <a:defRPr>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latin typeface="Arial" panose="020B0604020202020204" pitchFamily="34" charset="0"/>
                <a:ea typeface="宋体" panose="02010600030101010101" pitchFamily="2" charset="-122"/>
              </a:defRPr>
            </a:lvl9pPr>
          </a:lstStyle>
          <a:p>
            <a:r>
              <a:rPr lang="en-US" altLang="zh-CN" sz="1600" dirty="0">
                <a:solidFill>
                  <a:srgbClr val="1F497D"/>
                </a:solidFill>
                <a:latin typeface="黑体" panose="02010609060101010101" pitchFamily="49" charset="-122"/>
                <a:ea typeface="黑体" panose="02010609060101010101" pitchFamily="49" charset="-122"/>
              </a:rPr>
              <a:t>2018</a:t>
            </a:r>
            <a:r>
              <a:rPr lang="zh-CN" altLang="en-US" sz="1600" dirty="0">
                <a:solidFill>
                  <a:srgbClr val="1F497D"/>
                </a:solidFill>
                <a:latin typeface="黑体" panose="02010609060101010101" pitchFamily="49" charset="-122"/>
                <a:ea typeface="黑体" panose="02010609060101010101" pitchFamily="49" charset="-122"/>
              </a:rPr>
              <a:t>年</a:t>
            </a:r>
            <a:r>
              <a:rPr lang="en-US" altLang="zh-CN" sz="1600" dirty="0">
                <a:solidFill>
                  <a:srgbClr val="1F497D"/>
                </a:solidFill>
                <a:latin typeface="黑体" panose="02010609060101010101" pitchFamily="49" charset="-122"/>
                <a:ea typeface="黑体" panose="02010609060101010101" pitchFamily="49" charset="-122"/>
              </a:rPr>
              <a:t>6</a:t>
            </a:r>
            <a:r>
              <a:rPr lang="zh-CN" altLang="en-US" sz="1600" dirty="0">
                <a:solidFill>
                  <a:srgbClr val="1F497D"/>
                </a:solidFill>
                <a:latin typeface="黑体" panose="02010609060101010101" pitchFamily="49" charset="-122"/>
                <a:ea typeface="黑体" panose="02010609060101010101" pitchFamily="49" charset="-122"/>
              </a:rPr>
              <a:t>月</a:t>
            </a:r>
            <a:r>
              <a:rPr lang="en-US" altLang="zh-CN" sz="1600" dirty="0">
                <a:solidFill>
                  <a:srgbClr val="1F497D"/>
                </a:solidFill>
                <a:latin typeface="黑体" panose="02010609060101010101" pitchFamily="49" charset="-122"/>
                <a:ea typeface="黑体" panose="02010609060101010101" pitchFamily="49" charset="-122"/>
              </a:rPr>
              <a:t>4</a:t>
            </a:r>
            <a:r>
              <a:rPr lang="zh-CN" altLang="en-US" sz="1600" dirty="0">
                <a:solidFill>
                  <a:srgbClr val="1F497D"/>
                </a:solidFill>
                <a:latin typeface="黑体" panose="02010609060101010101" pitchFamily="49" charset="-122"/>
                <a:ea typeface="黑体" panose="02010609060101010101" pitchFamily="49" charset="-122"/>
              </a:rPr>
              <a:t>日</a:t>
            </a:r>
            <a:endParaRPr lang="zh-CN" altLang="en-US" sz="1600" dirty="0">
              <a:solidFill>
                <a:srgbClr val="1F497D"/>
              </a:solidFill>
              <a:latin typeface="黑体" panose="02010609060101010101" pitchFamily="49" charset="-122"/>
              <a:ea typeface="黑体" panose="02010609060101010101" pitchFamily="49" charset="-122"/>
            </a:endParaRPr>
          </a:p>
        </p:txBody>
      </p:sp>
      <p:sp>
        <p:nvSpPr>
          <p:cNvPr id="14" name="TextBox 2"/>
          <p:cNvSpPr txBox="1">
            <a:spLocks noChangeArrowheads="1"/>
          </p:cNvSpPr>
          <p:nvPr/>
        </p:nvSpPr>
        <p:spPr bwMode="auto">
          <a:xfrm>
            <a:off x="3080025" y="1473896"/>
            <a:ext cx="29559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3600" b="1" dirty="0">
                <a:solidFill>
                  <a:schemeClr val="accent5">
                    <a:lumMod val="75000"/>
                  </a:schemeClr>
                </a:solidFill>
                <a:latin typeface="华文行楷" panose="02010800040101010101" pitchFamily="2" charset="-122"/>
                <a:ea typeface="华文行楷" panose="02010800040101010101" pitchFamily="2" charset="-122"/>
              </a:rPr>
              <a:t>天津城建大学</a:t>
            </a:r>
            <a:endParaRPr lang="zh-CN" altLang="en-US" sz="3600" b="1" dirty="0">
              <a:solidFill>
                <a:schemeClr val="accent5">
                  <a:lumMod val="75000"/>
                </a:schemeClr>
              </a:solidFill>
              <a:latin typeface="华文行楷" panose="02010800040101010101" pitchFamily="2" charset="-122"/>
              <a:ea typeface="华文行楷" panose="02010800040101010101" pitchFamily="2" charset="-122"/>
            </a:endParaRPr>
          </a:p>
        </p:txBody>
      </p:sp>
      <p:sp>
        <p:nvSpPr>
          <p:cNvPr id="15" name="TextBox 14"/>
          <p:cNvSpPr txBox="1"/>
          <p:nvPr/>
        </p:nvSpPr>
        <p:spPr>
          <a:xfrm>
            <a:off x="3298502" y="1925810"/>
            <a:ext cx="2940050" cy="307975"/>
          </a:xfrm>
          <a:prstGeom prst="rect">
            <a:avLst/>
          </a:prstGeom>
          <a:noFill/>
        </p:spPr>
        <p:txBody>
          <a:bodyPr>
            <a:spAutoFit/>
          </a:bodyPr>
          <a:lstStyle/>
          <a:p>
            <a:pPr>
              <a:defRPr/>
            </a:pPr>
            <a:r>
              <a:rPr lang="en-US" altLang="zh-CN" sz="1400" b="1" dirty="0">
                <a:solidFill>
                  <a:schemeClr val="accent5">
                    <a:lumMod val="75000"/>
                  </a:schemeClr>
                </a:solidFill>
                <a:latin typeface="+mj-lt"/>
                <a:ea typeface="华文隶书" panose="02010800040101010101" pitchFamily="2" charset="-122"/>
                <a:cs typeface="Times New Roman" panose="02020603050405020304" pitchFamily="18" charset="0"/>
              </a:rPr>
              <a:t>TIANJIN CHENGJIAN UNIVERSITY</a:t>
            </a:r>
            <a:endParaRPr lang="zh-CN" altLang="en-US" sz="1400" b="1" dirty="0">
              <a:solidFill>
                <a:schemeClr val="accent5">
                  <a:lumMod val="75000"/>
                </a:schemeClr>
              </a:solidFill>
              <a:latin typeface="+mj-lt"/>
              <a:ea typeface="华文隶书" panose="02010800040101010101" pitchFamily="2" charset="-122"/>
              <a:cs typeface="Times New Roman" panose="02020603050405020304" pitchFamily="18" charset="0"/>
            </a:endParaRPr>
          </a:p>
        </p:txBody>
      </p:sp>
      <p:sp>
        <p:nvSpPr>
          <p:cNvPr id="16" name="矩形 15"/>
          <p:cNvSpPr/>
          <p:nvPr/>
        </p:nvSpPr>
        <p:spPr>
          <a:xfrm>
            <a:off x="2910495" y="4472643"/>
            <a:ext cx="1357313" cy="400052"/>
          </a:xfrm>
          <a:prstGeom prst="rect">
            <a:avLst/>
          </a:prstGeom>
          <a:solidFill>
            <a:schemeClr val="accent1">
              <a:lumMod val="50000"/>
            </a:schemeClr>
          </a:solidFill>
          <a:ln>
            <a:solidFill>
              <a:srgbClr val="2F5597"/>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b="1" spc="300" dirty="0">
                <a:latin typeface="微软雅黑" panose="020B0503020204020204" pitchFamily="34" charset="-122"/>
                <a:ea typeface="微软雅黑" panose="020B0503020204020204" pitchFamily="34" charset="-122"/>
              </a:rPr>
              <a:t>学生姓名</a:t>
            </a:r>
            <a:endParaRPr lang="zh-CN" sz="2000" b="1" spc="300" dirty="0">
              <a:latin typeface="微软雅黑" panose="020B0503020204020204" pitchFamily="34" charset="-122"/>
              <a:ea typeface="微软雅黑" panose="020B0503020204020204" pitchFamily="34" charset="-122"/>
            </a:endParaRPr>
          </a:p>
        </p:txBody>
      </p:sp>
      <p:sp>
        <p:nvSpPr>
          <p:cNvPr id="19" name="矩形 18"/>
          <p:cNvSpPr/>
          <p:nvPr/>
        </p:nvSpPr>
        <p:spPr>
          <a:xfrm>
            <a:off x="2910495" y="4994136"/>
            <a:ext cx="1357313" cy="400052"/>
          </a:xfrm>
          <a:prstGeom prst="rect">
            <a:avLst/>
          </a:prstGeom>
          <a:solidFill>
            <a:schemeClr val="accent1">
              <a:lumMod val="5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300" dirty="0" smtClean="0">
                <a:latin typeface="微软雅黑" panose="020B0503020204020204" pitchFamily="34" charset="-122"/>
                <a:ea typeface="微软雅黑" panose="020B0503020204020204" pitchFamily="34" charset="-122"/>
              </a:rPr>
              <a:t>指导老师</a:t>
            </a:r>
            <a:endParaRPr lang="zh-HK" altLang="en-US" sz="2000" b="1" spc="300" dirty="0">
              <a:latin typeface="微软雅黑" panose="020B0503020204020204" pitchFamily="34" charset="-122"/>
              <a:ea typeface="微软雅黑" panose="020B0503020204020204" pitchFamily="34" charset="-122"/>
            </a:endParaRPr>
          </a:p>
        </p:txBody>
      </p:sp>
      <p:sp>
        <p:nvSpPr>
          <p:cNvPr id="20" name="文本框 24"/>
          <p:cNvSpPr txBox="1"/>
          <p:nvPr/>
        </p:nvSpPr>
        <p:spPr>
          <a:xfrm>
            <a:off x="4360150" y="4472585"/>
            <a:ext cx="1614489" cy="398780"/>
          </a:xfrm>
          <a:prstGeom prst="rect">
            <a:avLst/>
          </a:prstGeom>
          <a:noFill/>
        </p:spPr>
        <p:txBody>
          <a:bodyPr wrap="square" rtlCol="0">
            <a:spAutoFit/>
          </a:bodyPr>
          <a:lstStyle/>
          <a:p>
            <a:r>
              <a:rPr lang="zh-CN" altLang="zh-HK" sz="2000" b="1" spc="300" dirty="0">
                <a:solidFill>
                  <a:srgbClr val="000000"/>
                </a:solidFill>
                <a:latin typeface="微软雅黑" panose="020B0503020204020204" pitchFamily="34" charset="-122"/>
                <a:ea typeface="微软雅黑" panose="020B0503020204020204" pitchFamily="34" charset="-122"/>
              </a:rPr>
              <a:t>林 永 欣</a:t>
            </a:r>
            <a:endParaRPr lang="zh-CN" altLang="zh-HK" sz="2000" b="1" spc="300" dirty="0">
              <a:solidFill>
                <a:srgbClr val="000000"/>
              </a:solidFill>
              <a:latin typeface="微软雅黑" panose="020B0503020204020204" pitchFamily="34" charset="-122"/>
              <a:ea typeface="微软雅黑" panose="020B0503020204020204" pitchFamily="34" charset="-122"/>
            </a:endParaRPr>
          </a:p>
        </p:txBody>
      </p:sp>
      <p:sp>
        <p:nvSpPr>
          <p:cNvPr id="21" name="文本框 25"/>
          <p:cNvSpPr txBox="1"/>
          <p:nvPr/>
        </p:nvSpPr>
        <p:spPr>
          <a:xfrm>
            <a:off x="4358640" y="4993005"/>
            <a:ext cx="2833370" cy="398780"/>
          </a:xfrm>
          <a:prstGeom prst="rect">
            <a:avLst/>
          </a:prstGeom>
          <a:noFill/>
        </p:spPr>
        <p:txBody>
          <a:bodyPr wrap="square" rtlCol="0">
            <a:spAutoFit/>
          </a:bodyPr>
          <a:lstStyle/>
          <a:p>
            <a:r>
              <a:rPr lang="zh-CN" altLang="en-US" sz="2000" b="1" spc="300" dirty="0" smtClean="0">
                <a:solidFill>
                  <a:srgbClr val="000000"/>
                </a:solidFill>
                <a:latin typeface="微软雅黑" panose="020B0503020204020204" pitchFamily="34" charset="-122"/>
                <a:ea typeface="微软雅黑" panose="020B0503020204020204" pitchFamily="34" charset="-122"/>
                <a:sym typeface="+mn-ea"/>
              </a:rPr>
              <a:t>杨 国 庆</a:t>
            </a:r>
            <a:r>
              <a:rPr lang="zh-CN" altLang="en-US" sz="2000" b="1" spc="300" dirty="0" smtClean="0">
                <a:solidFill>
                  <a:schemeClr val="bg2">
                    <a:lumMod val="50000"/>
                  </a:schemeClr>
                </a:solidFill>
                <a:latin typeface="微软雅黑" panose="020B0503020204020204" pitchFamily="34" charset="-122"/>
                <a:ea typeface="微软雅黑" panose="020B0503020204020204" pitchFamily="34" charset="-122"/>
              </a:rPr>
              <a:t>  </a:t>
            </a:r>
            <a:endParaRPr lang="zh-HK" altLang="en-US" sz="2000" b="1" spc="300" dirty="0">
              <a:solidFill>
                <a:schemeClr val="bg2">
                  <a:lumMod val="50000"/>
                </a:schemeClr>
              </a:solidFill>
              <a:latin typeface="微软雅黑" panose="020B0503020204020204" pitchFamily="34" charset="-122"/>
              <a:ea typeface="微软雅黑" panose="020B0503020204020204" pitchFamily="34" charset="-122"/>
            </a:endParaRPr>
          </a:p>
        </p:txBody>
      </p:sp>
      <p:sp>
        <p:nvSpPr>
          <p:cNvPr id="22" name="矩形 21"/>
          <p:cNvSpPr/>
          <p:nvPr/>
        </p:nvSpPr>
        <p:spPr>
          <a:xfrm>
            <a:off x="2910495" y="5492476"/>
            <a:ext cx="1357313" cy="400052"/>
          </a:xfrm>
          <a:prstGeom prst="rect">
            <a:avLst/>
          </a:prstGeom>
          <a:solidFill>
            <a:schemeClr val="accent1">
              <a:lumMod val="5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HK" sz="2000" b="1" spc="300" dirty="0">
                <a:latin typeface="微软雅黑" panose="020B0503020204020204" pitchFamily="34" charset="-122"/>
                <a:ea typeface="微软雅黑" panose="020B0503020204020204" pitchFamily="34" charset="-122"/>
              </a:rPr>
              <a:t>所在班级</a:t>
            </a:r>
            <a:endParaRPr lang="zh-CN" altLang="zh-HK" sz="2000" b="1" spc="300" dirty="0">
              <a:latin typeface="微软雅黑" panose="020B0503020204020204" pitchFamily="34" charset="-122"/>
              <a:ea typeface="微软雅黑" panose="020B0503020204020204" pitchFamily="34" charset="-122"/>
            </a:endParaRPr>
          </a:p>
        </p:txBody>
      </p:sp>
      <p:sp>
        <p:nvSpPr>
          <p:cNvPr id="23" name="文本框 25"/>
          <p:cNvSpPr txBox="1"/>
          <p:nvPr/>
        </p:nvSpPr>
        <p:spPr>
          <a:xfrm>
            <a:off x="4358879" y="5494168"/>
            <a:ext cx="2831225" cy="398780"/>
          </a:xfrm>
          <a:prstGeom prst="rect">
            <a:avLst/>
          </a:prstGeom>
          <a:noFill/>
        </p:spPr>
        <p:txBody>
          <a:bodyPr wrap="square" rtlCol="0">
            <a:spAutoFit/>
          </a:bodyPr>
          <a:lstStyle/>
          <a:p>
            <a:r>
              <a:rPr lang="en-US" altLang="zh-CN" sz="2000" b="1" spc="300" dirty="0">
                <a:solidFill>
                  <a:srgbClr val="000000"/>
                </a:solidFill>
                <a:latin typeface="微软雅黑" panose="020B0503020204020204" pitchFamily="34" charset="-122"/>
                <a:ea typeface="微软雅黑" panose="020B0503020204020204" pitchFamily="34" charset="-122"/>
              </a:rPr>
              <a:t>14</a:t>
            </a:r>
            <a:r>
              <a:rPr lang="zh-CN" altLang="en-US" sz="2000" b="1" spc="300" dirty="0">
                <a:solidFill>
                  <a:srgbClr val="000000"/>
                </a:solidFill>
                <a:latin typeface="微软雅黑" panose="020B0503020204020204" pitchFamily="34" charset="-122"/>
                <a:ea typeface="微软雅黑" panose="020B0503020204020204" pitchFamily="34" charset="-122"/>
              </a:rPr>
              <a:t>智能</a:t>
            </a:r>
            <a:r>
              <a:rPr lang="en-US" altLang="zh-CN" sz="2000" b="1" spc="300" dirty="0">
                <a:solidFill>
                  <a:srgbClr val="000000"/>
                </a:solidFill>
                <a:latin typeface="微软雅黑" panose="020B0503020204020204" pitchFamily="34" charset="-122"/>
                <a:ea typeface="微软雅黑" panose="020B0503020204020204" pitchFamily="34" charset="-122"/>
              </a:rPr>
              <a:t>2</a:t>
            </a:r>
            <a:r>
              <a:rPr lang="zh-CN" altLang="en-US" sz="2000" b="1" spc="300" dirty="0">
                <a:solidFill>
                  <a:srgbClr val="000000"/>
                </a:solidFill>
                <a:latin typeface="微软雅黑" panose="020B0503020204020204" pitchFamily="34" charset="-122"/>
                <a:ea typeface="微软雅黑" panose="020B0503020204020204" pitchFamily="34" charset="-122"/>
              </a:rPr>
              <a:t>班</a:t>
            </a:r>
            <a:endParaRPr lang="zh-CN" altLang="en-US" sz="2000" b="1" spc="300" dirty="0">
              <a:solidFill>
                <a:srgbClr val="000000"/>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6725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1672905"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整体方案</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3217611" y="8572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101" name="椭圆 100"/>
          <p:cNvSpPr/>
          <p:nvPr/>
        </p:nvSpPr>
        <p:spPr>
          <a:xfrm>
            <a:off x="3684198" y="2895922"/>
            <a:ext cx="2014538" cy="2014538"/>
          </a:xfrm>
          <a:prstGeom prst="ellipse">
            <a:avLst/>
          </a:prstGeom>
          <a:solidFill>
            <a:schemeClr val="accent1">
              <a:lumMod val="5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zh-HK" sz="3200" b="1" spc="300" dirty="0">
                <a:latin typeface="微软雅黑" panose="020B0503020204020204" pitchFamily="34" charset="-122"/>
                <a:ea typeface="微软雅黑" panose="020B0503020204020204" pitchFamily="34" charset="-122"/>
              </a:rPr>
              <a:t>整体方案</a:t>
            </a:r>
            <a:endParaRPr lang="zh-CN" altLang="zh-HK" sz="3200" b="1" spc="300" dirty="0">
              <a:latin typeface="微软雅黑" panose="020B0503020204020204" pitchFamily="34" charset="-122"/>
              <a:ea typeface="微软雅黑" panose="020B0503020204020204" pitchFamily="34" charset="-122"/>
            </a:endParaRPr>
          </a:p>
        </p:txBody>
      </p:sp>
      <p:sp>
        <p:nvSpPr>
          <p:cNvPr id="105" name="椭圆 104"/>
          <p:cNvSpPr/>
          <p:nvPr/>
        </p:nvSpPr>
        <p:spPr>
          <a:xfrm>
            <a:off x="863656" y="3231524"/>
            <a:ext cx="1381561" cy="1381561"/>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b="1" spc="300" dirty="0">
                <a:latin typeface="微软雅黑" panose="020B0503020204020204" pitchFamily="34" charset="-122"/>
                <a:ea typeface="微软雅黑" panose="020B0503020204020204" pitchFamily="34" charset="-122"/>
              </a:rPr>
              <a:t>控制系统方案</a:t>
            </a:r>
            <a:endParaRPr lang="zh-CN" sz="2000" b="1" spc="300" dirty="0">
              <a:latin typeface="微软雅黑" panose="020B0503020204020204" pitchFamily="34" charset="-122"/>
              <a:ea typeface="微软雅黑" panose="020B0503020204020204" pitchFamily="34" charset="-122"/>
            </a:endParaRPr>
          </a:p>
        </p:txBody>
      </p:sp>
      <p:cxnSp>
        <p:nvCxnSpPr>
          <p:cNvPr id="106" name="直接连接符 105"/>
          <p:cNvCxnSpPr>
            <a:endCxn id="101" idx="2"/>
          </p:cNvCxnSpPr>
          <p:nvPr/>
        </p:nvCxnSpPr>
        <p:spPr>
          <a:xfrm flipV="1">
            <a:off x="2174240" y="3903980"/>
            <a:ext cx="1510030" cy="12700"/>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a:endCxn id="101" idx="6"/>
          </p:cNvCxnSpPr>
          <p:nvPr/>
        </p:nvCxnSpPr>
        <p:spPr>
          <a:xfrm flipH="1">
            <a:off x="5699125" y="3903345"/>
            <a:ext cx="1657985" cy="635"/>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39" name="椭圆 138"/>
          <p:cNvSpPr/>
          <p:nvPr/>
        </p:nvSpPr>
        <p:spPr>
          <a:xfrm>
            <a:off x="7255713" y="3101812"/>
            <a:ext cx="1381561" cy="1381561"/>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b="1" spc="300" dirty="0">
                <a:latin typeface="微软雅黑" panose="020B0503020204020204" pitchFamily="34" charset="-122"/>
                <a:ea typeface="微软雅黑" panose="020B0503020204020204" pitchFamily="34" charset="-122"/>
              </a:rPr>
              <a:t>应用场景方案</a:t>
            </a:r>
            <a:endParaRPr lang="zh-CN" sz="2000" b="1" spc="300" dirty="0">
              <a:latin typeface="微软雅黑" panose="020B0503020204020204" pitchFamily="34" charset="-122"/>
              <a:ea typeface="微软雅黑" panose="020B0503020204020204" pitchFamily="34" charset="-122"/>
            </a:endParaRPr>
          </a:p>
        </p:txBody>
      </p:sp>
      <p:sp>
        <p:nvSpPr>
          <p:cNvPr id="83" name="文本框 35"/>
          <p:cNvSpPr txBox="1"/>
          <p:nvPr/>
        </p:nvSpPr>
        <p:spPr>
          <a:xfrm>
            <a:off x="1256864" y="2308388"/>
            <a:ext cx="505410" cy="923330"/>
          </a:xfrm>
          <a:prstGeom prst="rect">
            <a:avLst/>
          </a:prstGeom>
          <a:noFill/>
          <a:effectLst>
            <a:outerShdw blurRad="50800" dist="38100" dir="10800000" algn="r" rotWithShape="0">
              <a:prstClr val="black">
                <a:alpha val="40000"/>
              </a:prstClr>
            </a:outerShdw>
          </a:effectLst>
        </p:spPr>
        <p:txBody>
          <a:bodyPr wrap="square" rtlCol="0">
            <a:spAutoFit/>
          </a:bodyPr>
          <a:lstStyle/>
          <a:p>
            <a:pPr algn="ctr"/>
            <a:r>
              <a:rPr lang="en-US" altLang="zh-CN" sz="5400" b="1" dirty="0" smtClean="0">
                <a:solidFill>
                  <a:srgbClr val="1F497D"/>
                </a:solidFill>
                <a:latin typeface="微软雅黑" panose="020B0503020204020204" pitchFamily="34" charset="-122"/>
                <a:ea typeface="微软雅黑" panose="020B0503020204020204" pitchFamily="34" charset="-122"/>
              </a:rPr>
              <a:t>1</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sp>
        <p:nvSpPr>
          <p:cNvPr id="84" name="文本框 35"/>
          <p:cNvSpPr txBox="1"/>
          <p:nvPr/>
        </p:nvSpPr>
        <p:spPr>
          <a:xfrm>
            <a:off x="7693366" y="2178848"/>
            <a:ext cx="505410" cy="923330"/>
          </a:xfrm>
          <a:prstGeom prst="rect">
            <a:avLst/>
          </a:prstGeom>
          <a:noFill/>
          <a:effectLst>
            <a:outerShdw blurRad="50800" dist="38100" dir="10800000" algn="r" rotWithShape="0">
              <a:prstClr val="black">
                <a:alpha val="40000"/>
              </a:prstClr>
            </a:outerShdw>
          </a:effectLst>
        </p:spPr>
        <p:txBody>
          <a:bodyPr wrap="square" rtlCol="0">
            <a:spAutoFit/>
          </a:bodyPr>
          <a:lstStyle/>
          <a:p>
            <a:pPr algn="ctr"/>
            <a:r>
              <a:rPr lang="en-US" altLang="zh-CN" sz="5400" b="1" dirty="0" smtClean="0">
                <a:solidFill>
                  <a:srgbClr val="1F497D"/>
                </a:solidFill>
                <a:latin typeface="微软雅黑" panose="020B0503020204020204" pitchFamily="34" charset="-122"/>
                <a:ea typeface="微软雅黑" panose="020B0503020204020204" pitchFamily="34" charset="-122"/>
              </a:rPr>
              <a:t>2</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6725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1672905"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整体方案</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3217611" y="8572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2" name="矩形 1"/>
          <p:cNvSpPr/>
          <p:nvPr/>
        </p:nvSpPr>
        <p:spPr>
          <a:xfrm>
            <a:off x="107950" y="975995"/>
            <a:ext cx="29794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控制方案</a:t>
            </a:r>
            <a:r>
              <a:rPr lang="en-US" altLang="zh-CN" sz="2000" b="1" spc="300" dirty="0">
                <a:latin typeface="微软雅黑" panose="020B0503020204020204" pitchFamily="34" charset="-122"/>
                <a:ea typeface="微软雅黑" panose="020B0503020204020204" pitchFamily="34" charset="-122"/>
              </a:rPr>
              <a:t>—</a:t>
            </a:r>
            <a:r>
              <a:rPr lang="zh-CN" altLang="zh-HK" sz="2000" b="1" spc="300" dirty="0">
                <a:latin typeface="微软雅黑" panose="020B0503020204020204" pitchFamily="34" charset="-122"/>
                <a:ea typeface="微软雅黑" panose="020B0503020204020204" pitchFamily="34" charset="-122"/>
              </a:rPr>
              <a:t>云端模式</a:t>
            </a:r>
            <a:endParaRPr lang="zh-CN" altLang="zh-HK" sz="2000" b="1" spc="300" dirty="0">
              <a:latin typeface="微软雅黑" panose="020B0503020204020204" pitchFamily="34" charset="-122"/>
              <a:ea typeface="微软雅黑" panose="020B0503020204020204" pitchFamily="34" charset="-122"/>
            </a:endParaRPr>
          </a:p>
        </p:txBody>
      </p:sp>
      <p:graphicFrame>
        <p:nvGraphicFramePr>
          <p:cNvPr id="3" name="对象 49"/>
          <p:cNvGraphicFramePr/>
          <p:nvPr/>
        </p:nvGraphicFramePr>
        <p:xfrm>
          <a:off x="1165860" y="1969770"/>
          <a:ext cx="6508115" cy="3817620"/>
        </p:xfrm>
        <a:graphic>
          <a:graphicData uri="http://schemas.openxmlformats.org/presentationml/2006/ole">
            <mc:AlternateContent xmlns:mc="http://schemas.openxmlformats.org/markup-compatibility/2006">
              <mc:Choice xmlns:v="urn:schemas-microsoft-com:vml" Requires="v">
                <p:oleObj spid="_x0000_s3076" name="" r:id="rId1" imgW="3856990" imgH="2326640" progId="Visio.Drawing.15">
                  <p:embed/>
                </p:oleObj>
              </mc:Choice>
              <mc:Fallback>
                <p:oleObj name="" r:id="rId1" imgW="3856990" imgH="2326640" progId="Visio.Drawing.15">
                  <p:embed/>
                  <p:pic>
                    <p:nvPicPr>
                      <p:cNvPr id="0" name="图片 3075"/>
                      <p:cNvPicPr/>
                      <p:nvPr/>
                    </p:nvPicPr>
                    <p:blipFill>
                      <a:blip r:embed="rId2"/>
                      <a:stretch>
                        <a:fillRect/>
                      </a:stretch>
                    </p:blipFill>
                    <p:spPr>
                      <a:xfrm>
                        <a:off x="1165860" y="1969770"/>
                        <a:ext cx="6508115" cy="381762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6725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1672905"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整体方案</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3217611" y="8572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2" name="矩形 1"/>
          <p:cNvSpPr/>
          <p:nvPr/>
        </p:nvSpPr>
        <p:spPr>
          <a:xfrm>
            <a:off x="107950" y="975995"/>
            <a:ext cx="29794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控制方案</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蓝牙</a:t>
            </a:r>
            <a:r>
              <a:rPr lang="zh-CN" altLang="zh-HK" sz="2000" b="1" spc="300" dirty="0">
                <a:latin typeface="微软雅黑" panose="020B0503020204020204" pitchFamily="34" charset="-122"/>
                <a:ea typeface="微软雅黑" panose="020B0503020204020204" pitchFamily="34" charset="-122"/>
              </a:rPr>
              <a:t>模式</a:t>
            </a:r>
            <a:endParaRPr lang="zh-CN" altLang="zh-HK" sz="2000" b="1" spc="300" dirty="0">
              <a:latin typeface="微软雅黑" panose="020B0503020204020204" pitchFamily="34" charset="-122"/>
              <a:ea typeface="微软雅黑" panose="020B0503020204020204" pitchFamily="34" charset="-122"/>
            </a:endParaRPr>
          </a:p>
        </p:txBody>
      </p:sp>
      <p:graphicFrame>
        <p:nvGraphicFramePr>
          <p:cNvPr id="3" name="对象 -2147482578"/>
          <p:cNvGraphicFramePr/>
          <p:nvPr/>
        </p:nvGraphicFramePr>
        <p:xfrm>
          <a:off x="2155190" y="1985645"/>
          <a:ext cx="4826000" cy="3759835"/>
        </p:xfrm>
        <a:graphic>
          <a:graphicData uri="http://schemas.openxmlformats.org/presentationml/2006/ole">
            <mc:AlternateContent xmlns:mc="http://schemas.openxmlformats.org/markup-compatibility/2006">
              <mc:Choice xmlns:v="urn:schemas-microsoft-com:vml" Requires="v">
                <p:oleObj spid="_x0000_s4" name="" r:id="rId1" imgW="3123565" imgH="2335530" progId="Visio.Drawing.15">
                  <p:embed/>
                </p:oleObj>
              </mc:Choice>
              <mc:Fallback>
                <p:oleObj name="" r:id="rId1" imgW="3123565" imgH="2335530" progId="Visio.Drawing.15">
                  <p:embed/>
                  <p:pic>
                    <p:nvPicPr>
                      <p:cNvPr id="0" name="图片 3"/>
                      <p:cNvPicPr/>
                      <p:nvPr/>
                    </p:nvPicPr>
                    <p:blipFill>
                      <a:blip r:embed="rId2"/>
                      <a:stretch>
                        <a:fillRect/>
                      </a:stretch>
                    </p:blipFill>
                    <p:spPr>
                      <a:xfrm>
                        <a:off x="2155190" y="1985645"/>
                        <a:ext cx="4826000" cy="375983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6725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1672905"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整体方案</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3217611" y="8572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2" name="矩形 1"/>
          <p:cNvSpPr/>
          <p:nvPr/>
        </p:nvSpPr>
        <p:spPr>
          <a:xfrm>
            <a:off x="107950" y="975995"/>
            <a:ext cx="29794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控制方案</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人机交互</a:t>
            </a:r>
            <a:endParaRPr lang="zh-CN" altLang="zh-HK" sz="2000" b="1" spc="300" dirty="0">
              <a:latin typeface="微软雅黑" panose="020B0503020204020204" pitchFamily="34" charset="-122"/>
              <a:ea typeface="微软雅黑" panose="020B0503020204020204" pitchFamily="34" charset="-122"/>
            </a:endParaRPr>
          </a:p>
        </p:txBody>
      </p:sp>
      <p:graphicFrame>
        <p:nvGraphicFramePr>
          <p:cNvPr id="3" name="对象 -2147482575"/>
          <p:cNvGraphicFramePr/>
          <p:nvPr/>
        </p:nvGraphicFramePr>
        <p:xfrm>
          <a:off x="1786890" y="1779270"/>
          <a:ext cx="5814695" cy="4196080"/>
        </p:xfrm>
        <a:graphic>
          <a:graphicData uri="http://schemas.openxmlformats.org/presentationml/2006/ole">
            <mc:AlternateContent xmlns:mc="http://schemas.openxmlformats.org/markup-compatibility/2006">
              <mc:Choice xmlns:v="urn:schemas-microsoft-com:vml" Requires="v">
                <p:oleObj spid="_x0000_s3076" name="" r:id="rId1" imgW="3359150" imgH="2652395" progId="Visio.Drawing.15">
                  <p:embed/>
                </p:oleObj>
              </mc:Choice>
              <mc:Fallback>
                <p:oleObj name="" r:id="rId1" imgW="3359150" imgH="2652395" progId="Visio.Drawing.15">
                  <p:embed/>
                  <p:pic>
                    <p:nvPicPr>
                      <p:cNvPr id="0" name="图片 3075"/>
                      <p:cNvPicPr/>
                      <p:nvPr/>
                    </p:nvPicPr>
                    <p:blipFill>
                      <a:blip r:embed="rId2"/>
                      <a:stretch>
                        <a:fillRect/>
                      </a:stretch>
                    </p:blipFill>
                    <p:spPr>
                      <a:xfrm>
                        <a:off x="1786890" y="1779270"/>
                        <a:ext cx="5814695" cy="419608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6725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1672905"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整体方案</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3217611" y="8572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2" name="矩形 1"/>
          <p:cNvSpPr/>
          <p:nvPr/>
        </p:nvSpPr>
        <p:spPr>
          <a:xfrm>
            <a:off x="107950" y="975995"/>
            <a:ext cx="29794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应用方案</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总论</a:t>
            </a:r>
            <a:endParaRPr lang="zh-CN" altLang="en-US" sz="2000" b="1" spc="300" dirty="0">
              <a:latin typeface="微软雅黑" panose="020B0503020204020204" pitchFamily="34" charset="-122"/>
              <a:ea typeface="微软雅黑" panose="020B0503020204020204" pitchFamily="34" charset="-122"/>
            </a:endParaRPr>
          </a:p>
        </p:txBody>
      </p:sp>
      <p:sp>
        <p:nvSpPr>
          <p:cNvPr id="18" name="矩形 17"/>
          <p:cNvSpPr/>
          <p:nvPr/>
        </p:nvSpPr>
        <p:spPr>
          <a:xfrm>
            <a:off x="475615" y="1775460"/>
            <a:ext cx="8096250" cy="3415030"/>
          </a:xfrm>
          <a:prstGeom prst="rect">
            <a:avLst/>
          </a:prstGeom>
        </p:spPr>
        <p:txBody>
          <a:bodyPr wrap="square">
            <a:spAutoFit/>
          </a:bodyPr>
          <a:p>
            <a:pPr lvl="0" algn="just">
              <a:lnSpc>
                <a:spcPct val="150000"/>
              </a:lnSpc>
              <a:spcBef>
                <a:spcPts val="600"/>
              </a:spcBef>
            </a:pPr>
            <a:r>
              <a:rPr lang="en-US" sz="2400">
                <a:latin typeface="微软雅黑" panose="020B0503020204020204" pitchFamily="34" charset="-122"/>
                <a:ea typeface="微软雅黑" panose="020B0503020204020204" pitchFamily="34" charset="-122"/>
                <a:cs typeface="微软雅黑" panose="020B0503020204020204" pitchFamily="34" charset="-122"/>
              </a:rPr>
              <a:t>      </a:t>
            </a:r>
            <a:r>
              <a:rPr sz="2400">
                <a:latin typeface="微软雅黑" panose="020B0503020204020204" pitchFamily="34" charset="-122"/>
                <a:ea typeface="微软雅黑" panose="020B0503020204020204" pitchFamily="34" charset="-122"/>
                <a:cs typeface="微软雅黑" panose="020B0503020204020204" pitchFamily="34" charset="-122"/>
              </a:rPr>
              <a:t> 本系统硬件</a:t>
            </a:r>
            <a:r>
              <a:rPr lang="zh-CN" sz="2400">
                <a:latin typeface="微软雅黑" panose="020B0503020204020204" pitchFamily="34" charset="-122"/>
                <a:ea typeface="微软雅黑" panose="020B0503020204020204" pitchFamily="34" charset="-122"/>
                <a:cs typeface="微软雅黑" panose="020B0503020204020204" pitchFamily="34" charset="-122"/>
              </a:rPr>
              <a:t>设计时</a:t>
            </a:r>
            <a:r>
              <a:rPr sz="2400">
                <a:latin typeface="微软雅黑" panose="020B0503020204020204" pitchFamily="34" charset="-122"/>
                <a:ea typeface="微软雅黑" panose="020B0503020204020204" pitchFamily="34" charset="-122"/>
                <a:cs typeface="微软雅黑" panose="020B0503020204020204" pitchFamily="34" charset="-122"/>
              </a:rPr>
              <a:t>预留出模块或传感器的通信接口，采用</a:t>
            </a:r>
            <a:r>
              <a:rPr sz="2400" b="1">
                <a:latin typeface="微软雅黑" panose="020B0503020204020204" pitchFamily="34" charset="-122"/>
                <a:ea typeface="微软雅黑" panose="020B0503020204020204" pitchFamily="34" charset="-122"/>
                <a:cs typeface="微软雅黑" panose="020B0503020204020204" pitchFamily="34" charset="-122"/>
              </a:rPr>
              <a:t>模块化配置</a:t>
            </a:r>
            <a:r>
              <a:rPr sz="2400">
                <a:latin typeface="微软雅黑" panose="020B0503020204020204" pitchFamily="34" charset="-122"/>
                <a:ea typeface="微软雅黑" panose="020B0503020204020204" pitchFamily="34" charset="-122"/>
                <a:cs typeface="微软雅黑" panose="020B0503020204020204" pitchFamily="34" charset="-122"/>
              </a:rPr>
              <a:t>的方式来设计检测部分，用户可以根据不同的任务，不同的场景进行不同的模块搭配，通过不同的传感器进行数据的采集，可以实现温湿度、有毒气体、可燃气体、生命图像、坐标位置等等数据的采集，从而达到不同场景不同功能。</a:t>
            </a:r>
            <a:endParaRPr sz="24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6725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1672905"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整体方案</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3217611" y="8572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2" name="矩形 1"/>
          <p:cNvSpPr/>
          <p:nvPr/>
        </p:nvSpPr>
        <p:spPr>
          <a:xfrm>
            <a:off x="107950" y="975995"/>
            <a:ext cx="29794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应用方案</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崎岖地形</a:t>
            </a:r>
            <a:endParaRPr lang="zh-CN" altLang="en-US" sz="2000" b="1" spc="300" dirty="0">
              <a:latin typeface="微软雅黑" panose="020B0503020204020204" pitchFamily="34" charset="-122"/>
              <a:ea typeface="微软雅黑" panose="020B0503020204020204" pitchFamily="34" charset="-122"/>
            </a:endParaRPr>
          </a:p>
        </p:txBody>
      </p:sp>
      <p:graphicFrame>
        <p:nvGraphicFramePr>
          <p:cNvPr id="3" name="对象 -2147482588"/>
          <p:cNvGraphicFramePr/>
          <p:nvPr/>
        </p:nvGraphicFramePr>
        <p:xfrm>
          <a:off x="1107440" y="2729230"/>
          <a:ext cx="6956425" cy="2099310"/>
        </p:xfrm>
        <a:graphic>
          <a:graphicData uri="http://schemas.openxmlformats.org/presentationml/2006/ole">
            <mc:AlternateContent xmlns:mc="http://schemas.openxmlformats.org/markup-compatibility/2006">
              <mc:Choice xmlns:v="urn:schemas-microsoft-com:vml" Requires="v">
                <p:oleObj spid="_x0000_s3076" name="" r:id="rId1" imgW="4843780" imgH="1140460" progId="Visio.Drawing.15">
                  <p:embed/>
                </p:oleObj>
              </mc:Choice>
              <mc:Fallback>
                <p:oleObj name="" r:id="rId1" imgW="4843780" imgH="1140460" progId="Visio.Drawing.15">
                  <p:embed/>
                  <p:pic>
                    <p:nvPicPr>
                      <p:cNvPr id="0" name="图片 3075"/>
                      <p:cNvPicPr/>
                      <p:nvPr/>
                    </p:nvPicPr>
                    <p:blipFill>
                      <a:blip r:embed="rId2"/>
                      <a:stretch>
                        <a:fillRect/>
                      </a:stretch>
                    </p:blipFill>
                    <p:spPr>
                      <a:xfrm>
                        <a:off x="1107440" y="2729230"/>
                        <a:ext cx="6956425" cy="209931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6725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1672905"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整体方案</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3217611" y="8572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2" name="矩形 1"/>
          <p:cNvSpPr/>
          <p:nvPr/>
        </p:nvSpPr>
        <p:spPr>
          <a:xfrm>
            <a:off x="107950" y="975995"/>
            <a:ext cx="29794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应用方案</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灾后救援</a:t>
            </a:r>
            <a:endParaRPr lang="zh-CN" altLang="en-US" sz="2000" b="1" spc="300" dirty="0">
              <a:latin typeface="微软雅黑" panose="020B0503020204020204" pitchFamily="34" charset="-122"/>
              <a:ea typeface="微软雅黑" panose="020B0503020204020204" pitchFamily="34" charset="-122"/>
            </a:endParaRPr>
          </a:p>
        </p:txBody>
      </p:sp>
      <p:graphicFrame>
        <p:nvGraphicFramePr>
          <p:cNvPr id="3" name="对象 -2147482610"/>
          <p:cNvGraphicFramePr/>
          <p:nvPr/>
        </p:nvGraphicFramePr>
        <p:xfrm>
          <a:off x="986790" y="1817370"/>
          <a:ext cx="7299325" cy="4220210"/>
        </p:xfrm>
        <a:graphic>
          <a:graphicData uri="http://schemas.openxmlformats.org/presentationml/2006/ole">
            <mc:AlternateContent xmlns:mc="http://schemas.openxmlformats.org/markup-compatibility/2006">
              <mc:Choice xmlns:v="urn:schemas-microsoft-com:vml" Requires="v">
                <p:oleObj spid="_x0000_s4" name="" r:id="rId1" imgW="4925060" imgH="2326640" progId="Visio.Drawing.15">
                  <p:embed/>
                </p:oleObj>
              </mc:Choice>
              <mc:Fallback>
                <p:oleObj name="" r:id="rId1" imgW="4925060" imgH="2326640" progId="Visio.Drawing.15">
                  <p:embed/>
                  <p:pic>
                    <p:nvPicPr>
                      <p:cNvPr id="0" name="图片 3"/>
                      <p:cNvPicPr/>
                      <p:nvPr/>
                    </p:nvPicPr>
                    <p:blipFill>
                      <a:blip r:embed="rId2"/>
                      <a:stretch>
                        <a:fillRect/>
                      </a:stretch>
                    </p:blipFill>
                    <p:spPr>
                      <a:xfrm>
                        <a:off x="986790" y="1817370"/>
                        <a:ext cx="7299325" cy="422021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6725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1672905"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整体方案</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3217611" y="8572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2" name="矩形 1"/>
          <p:cNvSpPr/>
          <p:nvPr/>
        </p:nvSpPr>
        <p:spPr>
          <a:xfrm>
            <a:off x="107950" y="975995"/>
            <a:ext cx="29794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应用方案</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科研勘测</a:t>
            </a:r>
            <a:endParaRPr lang="zh-CN" altLang="en-US" sz="2000" b="1" spc="300" dirty="0">
              <a:latin typeface="微软雅黑" panose="020B0503020204020204" pitchFamily="34" charset="-122"/>
              <a:ea typeface="微软雅黑" panose="020B0503020204020204" pitchFamily="34" charset="-122"/>
            </a:endParaRPr>
          </a:p>
        </p:txBody>
      </p:sp>
      <p:graphicFrame>
        <p:nvGraphicFramePr>
          <p:cNvPr id="1073743077" name="对象 1073743076"/>
          <p:cNvGraphicFramePr/>
          <p:nvPr/>
        </p:nvGraphicFramePr>
        <p:xfrm>
          <a:off x="1050925" y="1644015"/>
          <a:ext cx="7183120" cy="4619625"/>
        </p:xfrm>
        <a:graphic>
          <a:graphicData uri="http://schemas.openxmlformats.org/presentationml/2006/ole">
            <mc:AlternateContent xmlns:mc="http://schemas.openxmlformats.org/markup-compatibility/2006">
              <mc:Choice xmlns:v="urn:schemas-microsoft-com:vml" Requires="v">
                <p:oleObj spid="_x0000_s3076" name="" r:id="rId1" imgW="4925060" imgH="2326640" progId="Visio.Drawing.15">
                  <p:embed/>
                </p:oleObj>
              </mc:Choice>
              <mc:Fallback>
                <p:oleObj name="" r:id="rId1" imgW="4925060" imgH="2326640" progId="Visio.Drawing.15">
                  <p:embed/>
                  <p:pic>
                    <p:nvPicPr>
                      <p:cNvPr id="0" name="图片 3075"/>
                      <p:cNvPicPr/>
                      <p:nvPr/>
                    </p:nvPicPr>
                    <p:blipFill>
                      <a:blip r:embed="rId2"/>
                      <a:stretch>
                        <a:fillRect/>
                      </a:stretch>
                    </p:blipFill>
                    <p:spPr>
                      <a:xfrm>
                        <a:off x="1050925" y="1644015"/>
                        <a:ext cx="7183120" cy="461962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6725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1672905"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整体方案</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3217611" y="8572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2" name="矩形 1"/>
          <p:cNvSpPr/>
          <p:nvPr/>
        </p:nvSpPr>
        <p:spPr>
          <a:xfrm>
            <a:off x="107950" y="975995"/>
            <a:ext cx="29794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应用方案</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工厂巡检</a:t>
            </a:r>
            <a:endParaRPr lang="zh-CN" altLang="en-US" sz="2000" b="1" spc="300" dirty="0">
              <a:latin typeface="微软雅黑" panose="020B0503020204020204" pitchFamily="34" charset="-122"/>
              <a:ea typeface="微软雅黑" panose="020B0503020204020204" pitchFamily="34" charset="-122"/>
            </a:endParaRPr>
          </a:p>
        </p:txBody>
      </p:sp>
      <p:graphicFrame>
        <p:nvGraphicFramePr>
          <p:cNvPr id="3" name="对象 -2147482589"/>
          <p:cNvGraphicFramePr/>
          <p:nvPr/>
        </p:nvGraphicFramePr>
        <p:xfrm>
          <a:off x="855345" y="1724660"/>
          <a:ext cx="7433945" cy="4332605"/>
        </p:xfrm>
        <a:graphic>
          <a:graphicData uri="http://schemas.openxmlformats.org/presentationml/2006/ole">
            <mc:AlternateContent xmlns:mc="http://schemas.openxmlformats.org/markup-compatibility/2006">
              <mc:Choice xmlns:v="urn:schemas-microsoft-com:vml" Requires="v">
                <p:oleObj spid="_x0000_s4" name="" r:id="rId1" imgW="5033645" imgH="2254250" progId="Visio.Drawing.15">
                  <p:embed/>
                </p:oleObj>
              </mc:Choice>
              <mc:Fallback>
                <p:oleObj name="" r:id="rId1" imgW="5033645" imgH="2254250" progId="Visio.Drawing.15">
                  <p:embed/>
                  <p:pic>
                    <p:nvPicPr>
                      <p:cNvPr id="0" name="图片 2"/>
                      <p:cNvPicPr/>
                      <p:nvPr/>
                    </p:nvPicPr>
                    <p:blipFill>
                      <a:blip r:embed="rId2"/>
                      <a:stretch>
                        <a:fillRect/>
                      </a:stretch>
                    </p:blipFill>
                    <p:spPr>
                      <a:xfrm>
                        <a:off x="855345" y="1724660"/>
                        <a:ext cx="7433945" cy="433260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grpSp>
        <p:nvGrpSpPr>
          <p:cNvPr id="3" name="组合 2"/>
          <p:cNvGrpSpPr/>
          <p:nvPr/>
        </p:nvGrpSpPr>
        <p:grpSpPr>
          <a:xfrm>
            <a:off x="1780064" y="2568507"/>
            <a:ext cx="7584281" cy="1720986"/>
            <a:chOff x="2408238" y="2568507"/>
            <a:chExt cx="7584281" cy="1720986"/>
          </a:xfrm>
        </p:grpSpPr>
        <p:grpSp>
          <p:nvGrpSpPr>
            <p:cNvPr id="14" name="组合 13"/>
            <p:cNvGrpSpPr/>
            <p:nvPr/>
          </p:nvGrpSpPr>
          <p:grpSpPr>
            <a:xfrm>
              <a:off x="2408238" y="2568507"/>
              <a:ext cx="7584281" cy="1720986"/>
              <a:chOff x="1184275" y="2717410"/>
              <a:chExt cx="7584281" cy="1720986"/>
            </a:xfrm>
          </p:grpSpPr>
          <p:grpSp>
            <p:nvGrpSpPr>
              <p:cNvPr id="10" name="Group 4"/>
              <p:cNvGrpSpPr>
                <a:grpSpLocks noChangeAspect="1"/>
              </p:cNvGrpSpPr>
              <p:nvPr/>
            </p:nvGrpSpPr>
            <p:grpSpPr bwMode="auto">
              <a:xfrm>
                <a:off x="1184275" y="2717410"/>
                <a:ext cx="1847850" cy="1720986"/>
                <a:chOff x="1164" y="687"/>
                <a:chExt cx="3219" cy="2998"/>
              </a:xfrm>
              <a:solidFill>
                <a:schemeClr val="bg1"/>
              </a:solidFill>
              <a:effectLst>
                <a:outerShdw blurRad="50800" dist="38100" dir="2700000" algn="tl" rotWithShape="0">
                  <a:prstClr val="black">
                    <a:alpha val="40000"/>
                  </a:prstClr>
                </a:outerShdw>
              </a:effectLst>
            </p:grpSpPr>
            <p:sp>
              <p:nvSpPr>
                <p:cNvPr id="11"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a:p>
              </p:txBody>
            </p:sp>
            <p:sp>
              <p:nvSpPr>
                <p:cNvPr id="12"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a:p>
              </p:txBody>
            </p:sp>
          </p:grpSp>
          <p:sp>
            <p:nvSpPr>
              <p:cNvPr id="13" name="文本框 12"/>
              <p:cNvSpPr txBox="1"/>
              <p:nvPr/>
            </p:nvSpPr>
            <p:spPr>
              <a:xfrm>
                <a:off x="3187700" y="2847430"/>
                <a:ext cx="5580856" cy="1198880"/>
              </a:xfrm>
              <a:prstGeom prst="rect">
                <a:avLst/>
              </a:prstGeom>
              <a:noFill/>
            </p:spPr>
            <p:txBody>
              <a:bodyPr wrap="square" rtlCol="0">
                <a:spAutoFit/>
              </a:bodyPr>
              <a:lstStyle/>
              <a:p>
                <a:r>
                  <a:rPr lang="zh-CN" altLang="en-US" sz="7200" b="1"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z="7200" b="1" spc="300" dirty="0">
                  <a:solidFill>
                    <a:schemeClr val="bg1"/>
                  </a:solidFill>
                  <a:latin typeface="微软雅黑" panose="020B0503020204020204" pitchFamily="34" charset="-122"/>
                  <a:ea typeface="微软雅黑" panose="020B0503020204020204" pitchFamily="34" charset="-122"/>
                </a:endParaRPr>
              </a:p>
            </p:txBody>
          </p:sp>
        </p:grpSp>
        <p:sp>
          <p:nvSpPr>
            <p:cNvPr id="15" name="矩形 14"/>
            <p:cNvSpPr/>
            <p:nvPr/>
          </p:nvSpPr>
          <p:spPr>
            <a:xfrm>
              <a:off x="4475163" y="3816912"/>
              <a:ext cx="3856037" cy="230832"/>
            </a:xfrm>
            <a:prstGeom prst="rect">
              <a:avLst/>
            </a:prstGeom>
          </p:spPr>
          <p:txBody>
            <a:bodyPr wrap="square">
              <a:spAutoFit/>
            </a:bodyPr>
            <a:lstStyle/>
            <a:p>
              <a:endParaRPr lang="zh-HK" altLang="en-US" sz="900" dirty="0">
                <a:solidFill>
                  <a:schemeClr val="bg1"/>
                </a:solidFill>
              </a:endParaRPr>
            </a:p>
          </p:txBody>
        </p: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1" name="直接连接符 30"/>
          <p:cNvCxnSpPr/>
          <p:nvPr/>
        </p:nvCxnSpPr>
        <p:spPr>
          <a:xfrm>
            <a:off x="12048767" y="1551265"/>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19" name="组合 18"/>
          <p:cNvGrpSpPr/>
          <p:nvPr/>
        </p:nvGrpSpPr>
        <p:grpSpPr>
          <a:xfrm>
            <a:off x="3451242" y="866732"/>
            <a:ext cx="2176672" cy="2236169"/>
            <a:chOff x="1709739" y="2636838"/>
            <a:chExt cx="1590160" cy="1584325"/>
          </a:xfrm>
          <a:solidFill>
            <a:srgbClr val="1F497D"/>
          </a:solidFill>
          <a:effectLst/>
        </p:grpSpPr>
        <p:sp>
          <p:nvSpPr>
            <p:cNvPr id="9" name="Freeform 6"/>
            <p:cNvSpPr/>
            <p:nvPr/>
          </p:nvSpPr>
          <p:spPr bwMode="auto">
            <a:xfrm>
              <a:off x="1709739" y="2636838"/>
              <a:ext cx="1468102" cy="1467130"/>
            </a:xfrm>
            <a:custGeom>
              <a:avLst/>
              <a:gdLst>
                <a:gd name="T0" fmla="*/ 691 w 1276"/>
                <a:gd name="T1" fmla="*/ 1168 h 1274"/>
                <a:gd name="T2" fmla="*/ 662 w 1276"/>
                <a:gd name="T3" fmla="*/ 1267 h 1274"/>
                <a:gd name="T4" fmla="*/ 654 w 1276"/>
                <a:gd name="T5" fmla="*/ 1273 h 1274"/>
                <a:gd name="T6" fmla="*/ 643 w 1276"/>
                <a:gd name="T7" fmla="*/ 1274 h 1274"/>
                <a:gd name="T8" fmla="*/ 172 w 1276"/>
                <a:gd name="T9" fmla="*/ 1274 h 1274"/>
                <a:gd name="T10" fmla="*/ 81 w 1276"/>
                <a:gd name="T11" fmla="*/ 1253 h 1274"/>
                <a:gd name="T12" fmla="*/ 1 w 1276"/>
                <a:gd name="T13" fmla="*/ 1113 h 1274"/>
                <a:gd name="T14" fmla="*/ 0 w 1276"/>
                <a:gd name="T15" fmla="*/ 892 h 1274"/>
                <a:gd name="T16" fmla="*/ 0 w 1276"/>
                <a:gd name="T17" fmla="*/ 170 h 1274"/>
                <a:gd name="T18" fmla="*/ 170 w 1276"/>
                <a:gd name="T19" fmla="*/ 0 h 1274"/>
                <a:gd name="T20" fmla="*/ 1110 w 1276"/>
                <a:gd name="T21" fmla="*/ 0 h 1274"/>
                <a:gd name="T22" fmla="*/ 1273 w 1276"/>
                <a:gd name="T23" fmla="*/ 131 h 1274"/>
                <a:gd name="T24" fmla="*/ 1276 w 1276"/>
                <a:gd name="T25" fmla="*/ 168 h 1274"/>
                <a:gd name="T26" fmla="*/ 1276 w 1276"/>
                <a:gd name="T27" fmla="*/ 629 h 1274"/>
                <a:gd name="T28" fmla="*/ 1275 w 1276"/>
                <a:gd name="T29" fmla="*/ 645 h 1274"/>
                <a:gd name="T30" fmla="*/ 1171 w 1276"/>
                <a:gd name="T31" fmla="*/ 659 h 1274"/>
                <a:gd name="T32" fmla="*/ 1171 w 1276"/>
                <a:gd name="T33" fmla="*/ 214 h 1274"/>
                <a:gd name="T34" fmla="*/ 106 w 1276"/>
                <a:gd name="T35" fmla="*/ 214 h 1274"/>
                <a:gd name="T36" fmla="*/ 106 w 1276"/>
                <a:gd name="T37" fmla="*/ 230 h 1274"/>
                <a:gd name="T38" fmla="*/ 105 w 1276"/>
                <a:gd name="T39" fmla="*/ 1102 h 1274"/>
                <a:gd name="T40" fmla="*/ 171 w 1276"/>
                <a:gd name="T41" fmla="*/ 1168 h 1274"/>
                <a:gd name="T42" fmla="*/ 671 w 1276"/>
                <a:gd name="T43" fmla="*/ 1168 h 1274"/>
                <a:gd name="T44" fmla="*/ 691 w 1276"/>
                <a:gd name="T45" fmla="*/ 1168 h 1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76" h="1274">
                  <a:moveTo>
                    <a:pt x="691" y="1168"/>
                  </a:moveTo>
                  <a:cubicBezTo>
                    <a:pt x="681" y="1203"/>
                    <a:pt x="672" y="1235"/>
                    <a:pt x="662" y="1267"/>
                  </a:cubicBezTo>
                  <a:cubicBezTo>
                    <a:pt x="661" y="1270"/>
                    <a:pt x="657" y="1272"/>
                    <a:pt x="654" y="1273"/>
                  </a:cubicBezTo>
                  <a:cubicBezTo>
                    <a:pt x="651" y="1274"/>
                    <a:pt x="647" y="1274"/>
                    <a:pt x="643" y="1274"/>
                  </a:cubicBezTo>
                  <a:cubicBezTo>
                    <a:pt x="486" y="1274"/>
                    <a:pt x="329" y="1273"/>
                    <a:pt x="172" y="1274"/>
                  </a:cubicBezTo>
                  <a:cubicBezTo>
                    <a:pt x="140" y="1274"/>
                    <a:pt x="109" y="1269"/>
                    <a:pt x="81" y="1253"/>
                  </a:cubicBezTo>
                  <a:cubicBezTo>
                    <a:pt x="29" y="1221"/>
                    <a:pt x="1" y="1174"/>
                    <a:pt x="1" y="1113"/>
                  </a:cubicBezTo>
                  <a:cubicBezTo>
                    <a:pt x="0" y="1039"/>
                    <a:pt x="0" y="966"/>
                    <a:pt x="0" y="892"/>
                  </a:cubicBezTo>
                  <a:cubicBezTo>
                    <a:pt x="0" y="651"/>
                    <a:pt x="0" y="411"/>
                    <a:pt x="0" y="170"/>
                  </a:cubicBezTo>
                  <a:cubicBezTo>
                    <a:pt x="0" y="68"/>
                    <a:pt x="68" y="0"/>
                    <a:pt x="170" y="0"/>
                  </a:cubicBezTo>
                  <a:cubicBezTo>
                    <a:pt x="483" y="0"/>
                    <a:pt x="797" y="0"/>
                    <a:pt x="1110" y="0"/>
                  </a:cubicBezTo>
                  <a:cubicBezTo>
                    <a:pt x="1194" y="0"/>
                    <a:pt x="1258" y="51"/>
                    <a:pt x="1273" y="131"/>
                  </a:cubicBezTo>
                  <a:cubicBezTo>
                    <a:pt x="1276" y="143"/>
                    <a:pt x="1276" y="156"/>
                    <a:pt x="1276" y="168"/>
                  </a:cubicBezTo>
                  <a:cubicBezTo>
                    <a:pt x="1276" y="322"/>
                    <a:pt x="1276" y="475"/>
                    <a:pt x="1276" y="629"/>
                  </a:cubicBezTo>
                  <a:cubicBezTo>
                    <a:pt x="1276" y="634"/>
                    <a:pt x="1276" y="638"/>
                    <a:pt x="1275" y="645"/>
                  </a:cubicBezTo>
                  <a:cubicBezTo>
                    <a:pt x="1239" y="640"/>
                    <a:pt x="1205" y="643"/>
                    <a:pt x="1171" y="659"/>
                  </a:cubicBezTo>
                  <a:cubicBezTo>
                    <a:pt x="1171" y="509"/>
                    <a:pt x="1171" y="362"/>
                    <a:pt x="1171" y="214"/>
                  </a:cubicBezTo>
                  <a:cubicBezTo>
                    <a:pt x="816" y="214"/>
                    <a:pt x="462" y="214"/>
                    <a:pt x="106" y="214"/>
                  </a:cubicBezTo>
                  <a:cubicBezTo>
                    <a:pt x="106" y="219"/>
                    <a:pt x="106" y="224"/>
                    <a:pt x="106" y="230"/>
                  </a:cubicBezTo>
                  <a:cubicBezTo>
                    <a:pt x="106" y="521"/>
                    <a:pt x="106" y="812"/>
                    <a:pt x="105" y="1102"/>
                  </a:cubicBezTo>
                  <a:cubicBezTo>
                    <a:pt x="105" y="1141"/>
                    <a:pt x="125" y="1169"/>
                    <a:pt x="171" y="1168"/>
                  </a:cubicBezTo>
                  <a:cubicBezTo>
                    <a:pt x="338" y="1167"/>
                    <a:pt x="504" y="1168"/>
                    <a:pt x="671" y="1168"/>
                  </a:cubicBezTo>
                  <a:cubicBezTo>
                    <a:pt x="677" y="1168"/>
                    <a:pt x="683" y="1168"/>
                    <a:pt x="691" y="11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0" name="Freeform 7"/>
            <p:cNvSpPr>
              <a:spLocks noEditPoints="1"/>
            </p:cNvSpPr>
            <p:nvPr/>
          </p:nvSpPr>
          <p:spPr bwMode="auto">
            <a:xfrm>
              <a:off x="2571440" y="3653665"/>
              <a:ext cx="569443" cy="567498"/>
            </a:xfrm>
            <a:custGeom>
              <a:avLst/>
              <a:gdLst>
                <a:gd name="T0" fmla="*/ 328 w 495"/>
                <a:gd name="T1" fmla="*/ 1 h 493"/>
                <a:gd name="T2" fmla="*/ 495 w 495"/>
                <a:gd name="T3" fmla="*/ 167 h 493"/>
                <a:gd name="T4" fmla="*/ 427 w 495"/>
                <a:gd name="T5" fmla="*/ 236 h 493"/>
                <a:gd name="T6" fmla="*/ 240 w 495"/>
                <a:gd name="T7" fmla="*/ 421 h 493"/>
                <a:gd name="T8" fmla="*/ 216 w 495"/>
                <a:gd name="T9" fmla="*/ 436 h 493"/>
                <a:gd name="T10" fmla="*/ 40 w 495"/>
                <a:gd name="T11" fmla="*/ 488 h 493"/>
                <a:gd name="T12" fmla="*/ 9 w 495"/>
                <a:gd name="T13" fmla="*/ 484 h 493"/>
                <a:gd name="T14" fmla="*/ 6 w 495"/>
                <a:gd name="T15" fmla="*/ 454 h 493"/>
                <a:gd name="T16" fmla="*/ 58 w 495"/>
                <a:gd name="T17" fmla="*/ 276 h 493"/>
                <a:gd name="T18" fmla="*/ 67 w 495"/>
                <a:gd name="T19" fmla="*/ 259 h 493"/>
                <a:gd name="T20" fmla="*/ 327 w 495"/>
                <a:gd name="T21" fmla="*/ 1 h 493"/>
                <a:gd name="T22" fmla="*/ 328 w 495"/>
                <a:gd name="T23" fmla="*/ 1 h 493"/>
                <a:gd name="T24" fmla="*/ 102 w 495"/>
                <a:gd name="T25" fmla="*/ 292 h 493"/>
                <a:gd name="T26" fmla="*/ 72 w 495"/>
                <a:gd name="T27" fmla="*/ 396 h 493"/>
                <a:gd name="T28" fmla="*/ 74 w 495"/>
                <a:gd name="T29" fmla="*/ 405 h 493"/>
                <a:gd name="T30" fmla="*/ 113 w 495"/>
                <a:gd name="T31" fmla="*/ 418 h 493"/>
                <a:gd name="T32" fmla="*/ 148 w 495"/>
                <a:gd name="T33" fmla="*/ 408 h 493"/>
                <a:gd name="T34" fmla="*/ 200 w 495"/>
                <a:gd name="T35" fmla="*/ 393 h 493"/>
                <a:gd name="T36" fmla="*/ 185 w 495"/>
                <a:gd name="T37" fmla="*/ 316 h 493"/>
                <a:gd name="T38" fmla="*/ 178 w 495"/>
                <a:gd name="T39" fmla="*/ 308 h 493"/>
                <a:gd name="T40" fmla="*/ 102 w 495"/>
                <a:gd name="T41" fmla="*/ 292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5" h="493">
                  <a:moveTo>
                    <a:pt x="328" y="1"/>
                  </a:moveTo>
                  <a:cubicBezTo>
                    <a:pt x="384" y="56"/>
                    <a:pt x="439" y="112"/>
                    <a:pt x="495" y="167"/>
                  </a:cubicBezTo>
                  <a:cubicBezTo>
                    <a:pt x="473" y="190"/>
                    <a:pt x="450" y="213"/>
                    <a:pt x="427" y="236"/>
                  </a:cubicBezTo>
                  <a:cubicBezTo>
                    <a:pt x="365" y="298"/>
                    <a:pt x="303" y="360"/>
                    <a:pt x="240" y="421"/>
                  </a:cubicBezTo>
                  <a:cubicBezTo>
                    <a:pt x="233" y="428"/>
                    <a:pt x="225" y="433"/>
                    <a:pt x="216" y="436"/>
                  </a:cubicBezTo>
                  <a:cubicBezTo>
                    <a:pt x="157" y="454"/>
                    <a:pt x="98" y="471"/>
                    <a:pt x="40" y="488"/>
                  </a:cubicBezTo>
                  <a:cubicBezTo>
                    <a:pt x="28" y="492"/>
                    <a:pt x="18" y="493"/>
                    <a:pt x="9" y="484"/>
                  </a:cubicBezTo>
                  <a:cubicBezTo>
                    <a:pt x="0" y="475"/>
                    <a:pt x="3" y="464"/>
                    <a:pt x="6" y="454"/>
                  </a:cubicBezTo>
                  <a:cubicBezTo>
                    <a:pt x="23" y="395"/>
                    <a:pt x="40" y="335"/>
                    <a:pt x="58" y="276"/>
                  </a:cubicBezTo>
                  <a:cubicBezTo>
                    <a:pt x="60" y="270"/>
                    <a:pt x="63" y="264"/>
                    <a:pt x="67" y="259"/>
                  </a:cubicBezTo>
                  <a:cubicBezTo>
                    <a:pt x="154" y="173"/>
                    <a:pt x="240" y="87"/>
                    <a:pt x="327" y="1"/>
                  </a:cubicBezTo>
                  <a:cubicBezTo>
                    <a:pt x="328" y="1"/>
                    <a:pt x="329" y="0"/>
                    <a:pt x="328" y="1"/>
                  </a:cubicBezTo>
                  <a:close/>
                  <a:moveTo>
                    <a:pt x="102" y="292"/>
                  </a:moveTo>
                  <a:cubicBezTo>
                    <a:pt x="91" y="327"/>
                    <a:pt x="81" y="362"/>
                    <a:pt x="72" y="396"/>
                  </a:cubicBezTo>
                  <a:cubicBezTo>
                    <a:pt x="71" y="399"/>
                    <a:pt x="72" y="403"/>
                    <a:pt x="74" y="405"/>
                  </a:cubicBezTo>
                  <a:cubicBezTo>
                    <a:pt x="87" y="423"/>
                    <a:pt x="92" y="425"/>
                    <a:pt x="113" y="418"/>
                  </a:cubicBezTo>
                  <a:cubicBezTo>
                    <a:pt x="125" y="415"/>
                    <a:pt x="136" y="411"/>
                    <a:pt x="148" y="408"/>
                  </a:cubicBezTo>
                  <a:cubicBezTo>
                    <a:pt x="165" y="403"/>
                    <a:pt x="182" y="398"/>
                    <a:pt x="200" y="393"/>
                  </a:cubicBezTo>
                  <a:cubicBezTo>
                    <a:pt x="195" y="365"/>
                    <a:pt x="190" y="341"/>
                    <a:pt x="185" y="316"/>
                  </a:cubicBezTo>
                  <a:cubicBezTo>
                    <a:pt x="185" y="313"/>
                    <a:pt x="181" y="309"/>
                    <a:pt x="178" y="308"/>
                  </a:cubicBezTo>
                  <a:cubicBezTo>
                    <a:pt x="153" y="302"/>
                    <a:pt x="128" y="297"/>
                    <a:pt x="102" y="2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1" name="Freeform 8"/>
            <p:cNvSpPr/>
            <p:nvPr/>
          </p:nvSpPr>
          <p:spPr bwMode="auto">
            <a:xfrm>
              <a:off x="2262162" y="3371619"/>
              <a:ext cx="608346" cy="119627"/>
            </a:xfrm>
            <a:custGeom>
              <a:avLst/>
              <a:gdLst>
                <a:gd name="T0" fmla="*/ 0 w 529"/>
                <a:gd name="T1" fmla="*/ 104 h 104"/>
                <a:gd name="T2" fmla="*/ 0 w 529"/>
                <a:gd name="T3" fmla="*/ 0 h 104"/>
                <a:gd name="T4" fmla="*/ 529 w 529"/>
                <a:gd name="T5" fmla="*/ 0 h 104"/>
                <a:gd name="T6" fmla="*/ 529 w 529"/>
                <a:gd name="T7" fmla="*/ 104 h 104"/>
                <a:gd name="T8" fmla="*/ 0 w 529"/>
                <a:gd name="T9" fmla="*/ 104 h 104"/>
              </a:gdLst>
              <a:ahLst/>
              <a:cxnLst>
                <a:cxn ang="0">
                  <a:pos x="T0" y="T1"/>
                </a:cxn>
                <a:cxn ang="0">
                  <a:pos x="T2" y="T3"/>
                </a:cxn>
                <a:cxn ang="0">
                  <a:pos x="T4" y="T5"/>
                </a:cxn>
                <a:cxn ang="0">
                  <a:pos x="T6" y="T7"/>
                </a:cxn>
                <a:cxn ang="0">
                  <a:pos x="T8" y="T9"/>
                </a:cxn>
              </a:cxnLst>
              <a:rect l="0" t="0" r="r" b="b"/>
              <a:pathLst>
                <a:path w="529" h="104">
                  <a:moveTo>
                    <a:pt x="0" y="104"/>
                  </a:moveTo>
                  <a:cubicBezTo>
                    <a:pt x="0" y="69"/>
                    <a:pt x="0" y="35"/>
                    <a:pt x="0" y="0"/>
                  </a:cubicBezTo>
                  <a:cubicBezTo>
                    <a:pt x="177" y="0"/>
                    <a:pt x="352" y="0"/>
                    <a:pt x="529" y="0"/>
                  </a:cubicBezTo>
                  <a:cubicBezTo>
                    <a:pt x="529" y="35"/>
                    <a:pt x="529" y="69"/>
                    <a:pt x="529" y="104"/>
                  </a:cubicBezTo>
                  <a:cubicBezTo>
                    <a:pt x="353" y="104"/>
                    <a:pt x="177" y="104"/>
                    <a:pt x="0" y="1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2" name="Freeform 9"/>
            <p:cNvSpPr/>
            <p:nvPr/>
          </p:nvSpPr>
          <p:spPr bwMode="auto">
            <a:xfrm>
              <a:off x="2263134" y="3127502"/>
              <a:ext cx="607373" cy="119627"/>
            </a:xfrm>
            <a:custGeom>
              <a:avLst/>
              <a:gdLst>
                <a:gd name="T0" fmla="*/ 528 w 528"/>
                <a:gd name="T1" fmla="*/ 0 h 104"/>
                <a:gd name="T2" fmla="*/ 528 w 528"/>
                <a:gd name="T3" fmla="*/ 104 h 104"/>
                <a:gd name="T4" fmla="*/ 0 w 528"/>
                <a:gd name="T5" fmla="*/ 104 h 104"/>
                <a:gd name="T6" fmla="*/ 0 w 528"/>
                <a:gd name="T7" fmla="*/ 0 h 104"/>
                <a:gd name="T8" fmla="*/ 528 w 528"/>
                <a:gd name="T9" fmla="*/ 0 h 104"/>
              </a:gdLst>
              <a:ahLst/>
              <a:cxnLst>
                <a:cxn ang="0">
                  <a:pos x="T0" y="T1"/>
                </a:cxn>
                <a:cxn ang="0">
                  <a:pos x="T2" y="T3"/>
                </a:cxn>
                <a:cxn ang="0">
                  <a:pos x="T4" y="T5"/>
                </a:cxn>
                <a:cxn ang="0">
                  <a:pos x="T6" y="T7"/>
                </a:cxn>
                <a:cxn ang="0">
                  <a:pos x="T8" y="T9"/>
                </a:cxn>
              </a:cxnLst>
              <a:rect l="0" t="0" r="r" b="b"/>
              <a:pathLst>
                <a:path w="528" h="104">
                  <a:moveTo>
                    <a:pt x="528" y="0"/>
                  </a:moveTo>
                  <a:cubicBezTo>
                    <a:pt x="528" y="35"/>
                    <a:pt x="528" y="69"/>
                    <a:pt x="528" y="104"/>
                  </a:cubicBezTo>
                  <a:cubicBezTo>
                    <a:pt x="352" y="104"/>
                    <a:pt x="177" y="104"/>
                    <a:pt x="0" y="104"/>
                  </a:cubicBezTo>
                  <a:cubicBezTo>
                    <a:pt x="0" y="70"/>
                    <a:pt x="0" y="36"/>
                    <a:pt x="0" y="0"/>
                  </a:cubicBezTo>
                  <a:cubicBezTo>
                    <a:pt x="176" y="0"/>
                    <a:pt x="352" y="0"/>
                    <a:pt x="528"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3" name="Freeform 10"/>
            <p:cNvSpPr/>
            <p:nvPr/>
          </p:nvSpPr>
          <p:spPr bwMode="auto">
            <a:xfrm>
              <a:off x="2263134" y="3615735"/>
              <a:ext cx="549991" cy="120599"/>
            </a:xfrm>
            <a:custGeom>
              <a:avLst/>
              <a:gdLst>
                <a:gd name="T0" fmla="*/ 0 w 478"/>
                <a:gd name="T1" fmla="*/ 0 h 105"/>
                <a:gd name="T2" fmla="*/ 478 w 478"/>
                <a:gd name="T3" fmla="*/ 0 h 105"/>
                <a:gd name="T4" fmla="*/ 472 w 478"/>
                <a:gd name="T5" fmla="*/ 8 h 105"/>
                <a:gd name="T6" fmla="*/ 383 w 478"/>
                <a:gd name="T7" fmla="*/ 97 h 105"/>
                <a:gd name="T8" fmla="*/ 366 w 478"/>
                <a:gd name="T9" fmla="*/ 104 h 105"/>
                <a:gd name="T10" fmla="*/ 8 w 478"/>
                <a:gd name="T11" fmla="*/ 105 h 105"/>
                <a:gd name="T12" fmla="*/ 0 w 478"/>
                <a:gd name="T13" fmla="*/ 104 h 105"/>
                <a:gd name="T14" fmla="*/ 0 w 478"/>
                <a:gd name="T15" fmla="*/ 0 h 1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8" h="105">
                  <a:moveTo>
                    <a:pt x="0" y="0"/>
                  </a:moveTo>
                  <a:cubicBezTo>
                    <a:pt x="159" y="0"/>
                    <a:pt x="318" y="0"/>
                    <a:pt x="478" y="0"/>
                  </a:cubicBezTo>
                  <a:cubicBezTo>
                    <a:pt x="476" y="3"/>
                    <a:pt x="474" y="6"/>
                    <a:pt x="472" y="8"/>
                  </a:cubicBezTo>
                  <a:cubicBezTo>
                    <a:pt x="443" y="38"/>
                    <a:pt x="413" y="68"/>
                    <a:pt x="383" y="97"/>
                  </a:cubicBezTo>
                  <a:cubicBezTo>
                    <a:pt x="379" y="101"/>
                    <a:pt x="372" y="104"/>
                    <a:pt x="366" y="104"/>
                  </a:cubicBezTo>
                  <a:cubicBezTo>
                    <a:pt x="247" y="105"/>
                    <a:pt x="127" y="105"/>
                    <a:pt x="8" y="105"/>
                  </a:cubicBezTo>
                  <a:cubicBezTo>
                    <a:pt x="6" y="105"/>
                    <a:pt x="3" y="104"/>
                    <a:pt x="0" y="104"/>
                  </a:cubicBezTo>
                  <a:cubicBezTo>
                    <a:pt x="0" y="69"/>
                    <a:pt x="0" y="35"/>
                    <a:pt x="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4" name="Freeform 11"/>
            <p:cNvSpPr/>
            <p:nvPr/>
          </p:nvSpPr>
          <p:spPr bwMode="auto">
            <a:xfrm>
              <a:off x="3016880" y="3492218"/>
              <a:ext cx="283019" cy="281074"/>
            </a:xfrm>
            <a:custGeom>
              <a:avLst/>
              <a:gdLst>
                <a:gd name="T0" fmla="*/ 0 w 246"/>
                <a:gd name="T1" fmla="*/ 87 h 244"/>
                <a:gd name="T2" fmla="*/ 66 w 246"/>
                <a:gd name="T3" fmla="*/ 20 h 244"/>
                <a:gd name="T4" fmla="*/ 139 w 246"/>
                <a:gd name="T5" fmla="*/ 20 h 244"/>
                <a:gd name="T6" fmla="*/ 225 w 246"/>
                <a:gd name="T7" fmla="*/ 106 h 244"/>
                <a:gd name="T8" fmla="*/ 227 w 246"/>
                <a:gd name="T9" fmla="*/ 178 h 244"/>
                <a:gd name="T10" fmla="*/ 159 w 246"/>
                <a:gd name="T11" fmla="*/ 244 h 244"/>
                <a:gd name="T12" fmla="*/ 0 w 246"/>
                <a:gd name="T13" fmla="*/ 87 h 244"/>
              </a:gdLst>
              <a:ahLst/>
              <a:cxnLst>
                <a:cxn ang="0">
                  <a:pos x="T0" y="T1"/>
                </a:cxn>
                <a:cxn ang="0">
                  <a:pos x="T2" y="T3"/>
                </a:cxn>
                <a:cxn ang="0">
                  <a:pos x="T4" y="T5"/>
                </a:cxn>
                <a:cxn ang="0">
                  <a:pos x="T6" y="T7"/>
                </a:cxn>
                <a:cxn ang="0">
                  <a:pos x="T8" y="T9"/>
                </a:cxn>
                <a:cxn ang="0">
                  <a:pos x="T10" y="T11"/>
                </a:cxn>
                <a:cxn ang="0">
                  <a:pos x="T12" y="T13"/>
                </a:cxn>
              </a:cxnLst>
              <a:rect l="0" t="0" r="r" b="b"/>
              <a:pathLst>
                <a:path w="246" h="244">
                  <a:moveTo>
                    <a:pt x="0" y="87"/>
                  </a:moveTo>
                  <a:cubicBezTo>
                    <a:pt x="22" y="64"/>
                    <a:pt x="43" y="41"/>
                    <a:pt x="66" y="20"/>
                  </a:cubicBezTo>
                  <a:cubicBezTo>
                    <a:pt x="87" y="1"/>
                    <a:pt x="118" y="0"/>
                    <a:pt x="139" y="20"/>
                  </a:cubicBezTo>
                  <a:cubicBezTo>
                    <a:pt x="169" y="48"/>
                    <a:pt x="198" y="76"/>
                    <a:pt x="225" y="106"/>
                  </a:cubicBezTo>
                  <a:cubicBezTo>
                    <a:pt x="245" y="127"/>
                    <a:pt x="246" y="158"/>
                    <a:pt x="227" y="178"/>
                  </a:cubicBezTo>
                  <a:cubicBezTo>
                    <a:pt x="205" y="202"/>
                    <a:pt x="181" y="223"/>
                    <a:pt x="159" y="244"/>
                  </a:cubicBezTo>
                  <a:cubicBezTo>
                    <a:pt x="107" y="193"/>
                    <a:pt x="54" y="140"/>
                    <a:pt x="0" y="8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5" name="Freeform 12"/>
            <p:cNvSpPr/>
            <p:nvPr/>
          </p:nvSpPr>
          <p:spPr bwMode="auto">
            <a:xfrm>
              <a:off x="2017073" y="3372591"/>
              <a:ext cx="119627" cy="117682"/>
            </a:xfrm>
            <a:custGeom>
              <a:avLst/>
              <a:gdLst>
                <a:gd name="T0" fmla="*/ 0 w 104"/>
                <a:gd name="T1" fmla="*/ 102 h 102"/>
                <a:gd name="T2" fmla="*/ 0 w 104"/>
                <a:gd name="T3" fmla="*/ 0 h 102"/>
                <a:gd name="T4" fmla="*/ 104 w 104"/>
                <a:gd name="T5" fmla="*/ 0 h 102"/>
                <a:gd name="T6" fmla="*/ 104 w 104"/>
                <a:gd name="T7" fmla="*/ 102 h 102"/>
                <a:gd name="T8" fmla="*/ 0 w 104"/>
                <a:gd name="T9" fmla="*/ 102 h 102"/>
              </a:gdLst>
              <a:ahLst/>
              <a:cxnLst>
                <a:cxn ang="0">
                  <a:pos x="T0" y="T1"/>
                </a:cxn>
                <a:cxn ang="0">
                  <a:pos x="T2" y="T3"/>
                </a:cxn>
                <a:cxn ang="0">
                  <a:pos x="T4" y="T5"/>
                </a:cxn>
                <a:cxn ang="0">
                  <a:pos x="T6" y="T7"/>
                </a:cxn>
                <a:cxn ang="0">
                  <a:pos x="T8" y="T9"/>
                </a:cxn>
              </a:cxnLst>
              <a:rect l="0" t="0" r="r" b="b"/>
              <a:pathLst>
                <a:path w="104" h="102">
                  <a:moveTo>
                    <a:pt x="0" y="102"/>
                  </a:moveTo>
                  <a:cubicBezTo>
                    <a:pt x="0" y="68"/>
                    <a:pt x="0" y="34"/>
                    <a:pt x="0" y="0"/>
                  </a:cubicBezTo>
                  <a:cubicBezTo>
                    <a:pt x="35" y="0"/>
                    <a:pt x="69" y="0"/>
                    <a:pt x="104" y="0"/>
                  </a:cubicBezTo>
                  <a:cubicBezTo>
                    <a:pt x="104" y="34"/>
                    <a:pt x="104" y="67"/>
                    <a:pt x="104" y="102"/>
                  </a:cubicBezTo>
                  <a:cubicBezTo>
                    <a:pt x="70" y="102"/>
                    <a:pt x="36" y="102"/>
                    <a:pt x="0"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6" name="Freeform 13"/>
            <p:cNvSpPr/>
            <p:nvPr/>
          </p:nvSpPr>
          <p:spPr bwMode="auto">
            <a:xfrm>
              <a:off x="2018045" y="3128475"/>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4" y="103"/>
                    <a:pt x="0" y="103"/>
                  </a:cubicBezTo>
                  <a:cubicBezTo>
                    <a:pt x="0" y="68"/>
                    <a:pt x="0" y="35"/>
                    <a:pt x="0" y="0"/>
                  </a:cubicBezTo>
                  <a:cubicBezTo>
                    <a:pt x="34" y="0"/>
                    <a:pt x="68" y="0"/>
                    <a:pt x="103" y="0"/>
                  </a:cubicBezTo>
                  <a:cubicBezTo>
                    <a:pt x="103" y="34"/>
                    <a:pt x="103" y="68"/>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sp>
          <p:nvSpPr>
            <p:cNvPr id="17" name="Freeform 14"/>
            <p:cNvSpPr/>
            <p:nvPr/>
          </p:nvSpPr>
          <p:spPr bwMode="auto">
            <a:xfrm>
              <a:off x="2018045" y="3616708"/>
              <a:ext cx="118654" cy="118654"/>
            </a:xfrm>
            <a:custGeom>
              <a:avLst/>
              <a:gdLst>
                <a:gd name="T0" fmla="*/ 103 w 103"/>
                <a:gd name="T1" fmla="*/ 103 h 103"/>
                <a:gd name="T2" fmla="*/ 0 w 103"/>
                <a:gd name="T3" fmla="*/ 103 h 103"/>
                <a:gd name="T4" fmla="*/ 0 w 103"/>
                <a:gd name="T5" fmla="*/ 0 h 103"/>
                <a:gd name="T6" fmla="*/ 103 w 103"/>
                <a:gd name="T7" fmla="*/ 0 h 103"/>
                <a:gd name="T8" fmla="*/ 103 w 103"/>
                <a:gd name="T9" fmla="*/ 103 h 103"/>
              </a:gdLst>
              <a:ahLst/>
              <a:cxnLst>
                <a:cxn ang="0">
                  <a:pos x="T0" y="T1"/>
                </a:cxn>
                <a:cxn ang="0">
                  <a:pos x="T2" y="T3"/>
                </a:cxn>
                <a:cxn ang="0">
                  <a:pos x="T4" y="T5"/>
                </a:cxn>
                <a:cxn ang="0">
                  <a:pos x="T6" y="T7"/>
                </a:cxn>
                <a:cxn ang="0">
                  <a:pos x="T8" y="T9"/>
                </a:cxn>
              </a:cxnLst>
              <a:rect l="0" t="0" r="r" b="b"/>
              <a:pathLst>
                <a:path w="103" h="103">
                  <a:moveTo>
                    <a:pt x="103" y="103"/>
                  </a:moveTo>
                  <a:cubicBezTo>
                    <a:pt x="68" y="103"/>
                    <a:pt x="35" y="103"/>
                    <a:pt x="0" y="103"/>
                  </a:cubicBezTo>
                  <a:cubicBezTo>
                    <a:pt x="0" y="68"/>
                    <a:pt x="0" y="35"/>
                    <a:pt x="0" y="0"/>
                  </a:cubicBezTo>
                  <a:cubicBezTo>
                    <a:pt x="34" y="0"/>
                    <a:pt x="68" y="0"/>
                    <a:pt x="103" y="0"/>
                  </a:cubicBezTo>
                  <a:cubicBezTo>
                    <a:pt x="103" y="33"/>
                    <a:pt x="103" y="67"/>
                    <a:pt x="103"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b="1"/>
            </a:p>
          </p:txBody>
        </p:sp>
      </p:grpSp>
      <p:sp>
        <p:nvSpPr>
          <p:cNvPr id="35" name="文本框 34"/>
          <p:cNvSpPr txBox="1"/>
          <p:nvPr/>
        </p:nvSpPr>
        <p:spPr>
          <a:xfrm>
            <a:off x="3221490" y="3070243"/>
            <a:ext cx="2657475" cy="707886"/>
          </a:xfrm>
          <a:prstGeom prst="rect">
            <a:avLst/>
          </a:prstGeom>
          <a:noFill/>
        </p:spPr>
        <p:txBody>
          <a:bodyPr wrap="square" rtlCol="0">
            <a:spAutoFit/>
          </a:bodyPr>
          <a:lstStyle/>
          <a:p>
            <a:pPr algn="ctr"/>
            <a:r>
              <a:rPr lang="zh-CN" altLang="en-US" sz="4000" b="1" spc="300" dirty="0" smtClean="0">
                <a:solidFill>
                  <a:srgbClr val="1F497D"/>
                </a:solidFill>
                <a:latin typeface="微软雅黑" panose="020B0503020204020204" pitchFamily="34" charset="-122"/>
                <a:ea typeface="微软雅黑" panose="020B0503020204020204" pitchFamily="34" charset="-122"/>
              </a:rPr>
              <a:t>目录</a:t>
            </a:r>
            <a:endParaRPr lang="zh-CN" altLang="en-US" sz="4000" b="1" spc="300" dirty="0" smtClean="0">
              <a:solidFill>
                <a:srgbClr val="1F497D"/>
              </a:solidFill>
              <a:latin typeface="微软雅黑" panose="020B0503020204020204" pitchFamily="34" charset="-122"/>
              <a:ea typeface="微软雅黑" panose="020B0503020204020204" pitchFamily="34" charset="-122"/>
            </a:endParaRPr>
          </a:p>
        </p:txBody>
      </p:sp>
      <p:sp>
        <p:nvSpPr>
          <p:cNvPr id="22" name="矩形 21"/>
          <p:cNvSpPr/>
          <p:nvPr/>
        </p:nvSpPr>
        <p:spPr>
          <a:xfrm>
            <a:off x="0" y="0"/>
            <a:ext cx="9144000" cy="557154"/>
          </a:xfrm>
          <a:prstGeom prst="rect">
            <a:avLst/>
          </a:prstGeom>
          <a:solidFill>
            <a:srgbClr val="1F497D"/>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28" name="文本框 23"/>
          <p:cNvSpPr txBox="1"/>
          <p:nvPr/>
        </p:nvSpPr>
        <p:spPr>
          <a:xfrm>
            <a:off x="1597660" y="93980"/>
            <a:ext cx="5875020" cy="368300"/>
          </a:xfrm>
          <a:prstGeom prst="rect">
            <a:avLst/>
          </a:prstGeom>
          <a:noFill/>
        </p:spPr>
        <p:txBody>
          <a:bodyPr wrap="square" rtlCol="0">
            <a:spAutoFit/>
          </a:bodyPr>
          <a:lstStyle/>
          <a:p>
            <a:pPr marL="0" marR="0" lvl="0" indent="0" algn="ctr" defTabSz="825500" rtl="0" eaLnBrk="1" fontAlgn="auto" latinLnBrk="0" hangingPunct="1">
              <a:lnSpc>
                <a:spcPct val="100000"/>
              </a:lnSpc>
              <a:spcBef>
                <a:spcPts val="0"/>
              </a:spcBef>
              <a:spcAft>
                <a:spcPts val="0"/>
              </a:spcAft>
              <a:buClrTx/>
              <a:buSzTx/>
              <a:buFontTx/>
              <a:buNone/>
              <a:defRPr/>
            </a:pPr>
            <a:r>
              <a:rPr lang="zh-CN" altLang="en-US" kern="0" noProof="0" dirty="0" smtClean="0">
                <a:ln>
                  <a:noFill/>
                </a:ln>
                <a:solidFill>
                  <a:schemeClr val="bg1"/>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微软雅黑" panose="020B0503020204020204" pitchFamily="34" charset="-122"/>
                <a:sym typeface="Roboto Bold"/>
              </a:rPr>
              <a:t>基于单片机的六足机器人控制系统设计</a:t>
            </a:r>
            <a:endParaRPr lang="zh-CN" altLang="en-US" spc="300" dirty="0">
              <a:solidFill>
                <a:schemeClr val="bg1"/>
              </a:solidFill>
              <a:latin typeface="黑体" panose="02010609060101010101" pitchFamily="49" charset="-122"/>
              <a:ea typeface="黑体" panose="02010609060101010101" pitchFamily="49" charset="-122"/>
              <a:cs typeface="黑体" panose="02010609060101010101" pitchFamily="49" charset="-122"/>
              <a:sym typeface="+mn-ea"/>
            </a:endParaRPr>
          </a:p>
        </p:txBody>
      </p:sp>
      <p:sp>
        <p:nvSpPr>
          <p:cNvPr id="24" name="文本框 47"/>
          <p:cNvSpPr txBox="1"/>
          <p:nvPr/>
        </p:nvSpPr>
        <p:spPr>
          <a:xfrm>
            <a:off x="1355499" y="4475546"/>
            <a:ext cx="299128" cy="1383665"/>
          </a:xfrm>
          <a:prstGeom prst="rect">
            <a:avLst/>
          </a:prstGeom>
          <a:noFill/>
        </p:spPr>
        <p:txBody>
          <a:bodyPr wrap="square" rtlCol="0">
            <a:spAutoFit/>
          </a:bodyPr>
          <a:lstStyle/>
          <a:p>
            <a:pPr algn="ctr"/>
            <a:r>
              <a:rPr lang="zh-CN" altLang="en-US" sz="2800" b="1" dirty="0">
                <a:solidFill>
                  <a:srgbClr val="1F497D"/>
                </a:solidFill>
                <a:latin typeface="微软雅黑" panose="020B0503020204020204" pitchFamily="34" charset="-122"/>
                <a:ea typeface="微软雅黑" panose="020B0503020204020204" pitchFamily="34" charset="-122"/>
              </a:rPr>
              <a:t>绪论</a:t>
            </a:r>
            <a:endParaRPr lang="zh-CN" altLang="en-US" sz="2800" b="1" dirty="0">
              <a:solidFill>
                <a:srgbClr val="1F497D"/>
              </a:solidFill>
              <a:latin typeface="微软雅黑" panose="020B0503020204020204" pitchFamily="34" charset="-122"/>
              <a:ea typeface="微软雅黑" panose="020B0503020204020204" pitchFamily="34" charset="-122"/>
            </a:endParaRPr>
          </a:p>
          <a:p>
            <a:pPr algn="ctr"/>
            <a:endParaRPr lang="zh-CN" altLang="en-US" sz="2800" b="1" dirty="0">
              <a:solidFill>
                <a:srgbClr val="1F497D"/>
              </a:solidFill>
              <a:latin typeface="微软雅黑" panose="020B0503020204020204" pitchFamily="34" charset="-122"/>
              <a:ea typeface="微软雅黑" panose="020B0503020204020204" pitchFamily="34" charset="-122"/>
            </a:endParaRPr>
          </a:p>
        </p:txBody>
      </p:sp>
      <p:cxnSp>
        <p:nvCxnSpPr>
          <p:cNvPr id="32" name="直接连接符 31"/>
          <p:cNvCxnSpPr/>
          <p:nvPr/>
        </p:nvCxnSpPr>
        <p:spPr>
          <a:xfrm flipV="1">
            <a:off x="785913" y="4290045"/>
            <a:ext cx="7498116" cy="11060"/>
          </a:xfrm>
          <a:prstGeom prst="line">
            <a:avLst/>
          </a:prstGeom>
          <a:ln w="76200">
            <a:solidFill>
              <a:srgbClr val="1F497D"/>
            </a:solidFill>
          </a:ln>
        </p:spPr>
        <p:style>
          <a:lnRef idx="1">
            <a:schemeClr val="accent1"/>
          </a:lnRef>
          <a:fillRef idx="0">
            <a:schemeClr val="accent1"/>
          </a:fillRef>
          <a:effectRef idx="0">
            <a:schemeClr val="accent1"/>
          </a:effectRef>
          <a:fontRef idx="minor">
            <a:schemeClr val="tx1"/>
          </a:fontRef>
        </p:style>
      </p:cxnSp>
      <p:sp>
        <p:nvSpPr>
          <p:cNvPr id="39" name="椭圆 38"/>
          <p:cNvSpPr/>
          <p:nvPr/>
        </p:nvSpPr>
        <p:spPr>
          <a:xfrm>
            <a:off x="1303533" y="4109548"/>
            <a:ext cx="392702" cy="383114"/>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46" name="文本框 47"/>
          <p:cNvSpPr txBox="1"/>
          <p:nvPr/>
        </p:nvSpPr>
        <p:spPr>
          <a:xfrm>
            <a:off x="2582780" y="4475546"/>
            <a:ext cx="299128" cy="2245360"/>
          </a:xfrm>
          <a:prstGeom prst="rect">
            <a:avLst/>
          </a:prstGeom>
          <a:noFill/>
        </p:spPr>
        <p:txBody>
          <a:bodyPr wrap="square" rtlCol="0">
            <a:spAutoFit/>
          </a:bodyPr>
          <a:lstStyle>
            <a:defPPr>
              <a:defRPr lang="zh-HK"/>
            </a:defPPr>
            <a:lvl1pPr algn="ctr">
              <a:defRPr sz="2800" b="1">
                <a:solidFill>
                  <a:srgbClr val="0174AB"/>
                </a:solidFill>
                <a:latin typeface="微软雅黑" panose="020B0503020204020204" pitchFamily="34" charset="-122"/>
                <a:ea typeface="微软雅黑" panose="020B0503020204020204" pitchFamily="34" charset="-122"/>
              </a:defRPr>
            </a:lvl1pPr>
          </a:lstStyle>
          <a:p>
            <a:r>
              <a:rPr lang="zh-CN" altLang="en-US" dirty="0">
                <a:solidFill>
                  <a:srgbClr val="1F497D"/>
                </a:solidFill>
              </a:rPr>
              <a:t>整体方案</a:t>
            </a:r>
            <a:endParaRPr lang="zh-CN" altLang="en-US" dirty="0">
              <a:solidFill>
                <a:srgbClr val="1F497D"/>
              </a:solidFill>
            </a:endParaRPr>
          </a:p>
          <a:p>
            <a:endParaRPr lang="zh-CN" altLang="en-US" dirty="0">
              <a:solidFill>
                <a:srgbClr val="1F497D"/>
              </a:solidFill>
            </a:endParaRPr>
          </a:p>
        </p:txBody>
      </p:sp>
      <p:sp>
        <p:nvSpPr>
          <p:cNvPr id="47" name="文本框 47"/>
          <p:cNvSpPr txBox="1"/>
          <p:nvPr/>
        </p:nvSpPr>
        <p:spPr>
          <a:xfrm>
            <a:off x="3801990" y="4475546"/>
            <a:ext cx="299128" cy="2245360"/>
          </a:xfrm>
          <a:prstGeom prst="rect">
            <a:avLst/>
          </a:prstGeom>
          <a:noFill/>
        </p:spPr>
        <p:txBody>
          <a:bodyPr wrap="square" rtlCol="0">
            <a:spAutoFit/>
          </a:bodyPr>
          <a:lstStyle>
            <a:defPPr>
              <a:defRPr lang="zh-HK"/>
            </a:defPPr>
            <a:lvl1pPr algn="ctr">
              <a:defRPr sz="2800" b="1">
                <a:solidFill>
                  <a:srgbClr val="0174AB"/>
                </a:solidFill>
                <a:latin typeface="微软雅黑" panose="020B0503020204020204" pitchFamily="34" charset="-122"/>
                <a:ea typeface="微软雅黑" panose="020B0503020204020204" pitchFamily="34" charset="-122"/>
              </a:defRPr>
            </a:lvl1pPr>
          </a:lstStyle>
          <a:p>
            <a:r>
              <a:rPr lang="zh-CN" altLang="en-US" dirty="0">
                <a:solidFill>
                  <a:srgbClr val="1F497D"/>
                </a:solidFill>
              </a:rPr>
              <a:t>硬件设计</a:t>
            </a:r>
            <a:endParaRPr lang="zh-CN" altLang="en-US" dirty="0">
              <a:solidFill>
                <a:srgbClr val="1F497D"/>
              </a:solidFill>
            </a:endParaRPr>
          </a:p>
          <a:p>
            <a:endParaRPr lang="zh-CN" altLang="en-US" dirty="0">
              <a:solidFill>
                <a:srgbClr val="1F497D"/>
              </a:solidFill>
            </a:endParaRPr>
          </a:p>
        </p:txBody>
      </p:sp>
      <p:sp>
        <p:nvSpPr>
          <p:cNvPr id="48" name="文本框 47"/>
          <p:cNvSpPr txBox="1"/>
          <p:nvPr/>
        </p:nvSpPr>
        <p:spPr>
          <a:xfrm>
            <a:off x="5002605" y="4475546"/>
            <a:ext cx="299128" cy="2245360"/>
          </a:xfrm>
          <a:prstGeom prst="rect">
            <a:avLst/>
          </a:prstGeom>
          <a:noFill/>
        </p:spPr>
        <p:txBody>
          <a:bodyPr wrap="square" rtlCol="0">
            <a:spAutoFit/>
          </a:bodyPr>
          <a:lstStyle>
            <a:defPPr>
              <a:defRPr lang="zh-HK"/>
            </a:defPPr>
            <a:lvl1pPr algn="ctr">
              <a:defRPr sz="2800" b="1">
                <a:solidFill>
                  <a:srgbClr val="0174AB"/>
                </a:solidFill>
                <a:latin typeface="微软雅黑" panose="020B0503020204020204" pitchFamily="34" charset="-122"/>
                <a:ea typeface="微软雅黑" panose="020B0503020204020204" pitchFamily="34" charset="-122"/>
              </a:defRPr>
            </a:lvl1pPr>
          </a:lstStyle>
          <a:p>
            <a:r>
              <a:rPr lang="zh-CN" altLang="en-US" dirty="0">
                <a:solidFill>
                  <a:srgbClr val="1F497D"/>
                </a:solidFill>
              </a:rPr>
              <a:t>软件设计</a:t>
            </a:r>
            <a:endParaRPr lang="zh-CN" altLang="en-US" dirty="0">
              <a:solidFill>
                <a:srgbClr val="1F497D"/>
              </a:solidFill>
            </a:endParaRPr>
          </a:p>
          <a:p>
            <a:endParaRPr lang="zh-CN" altLang="en-US" dirty="0">
              <a:solidFill>
                <a:srgbClr val="1F497D"/>
              </a:solidFill>
            </a:endParaRPr>
          </a:p>
        </p:txBody>
      </p:sp>
      <p:sp>
        <p:nvSpPr>
          <p:cNvPr id="49" name="文本框 47"/>
          <p:cNvSpPr txBox="1"/>
          <p:nvPr/>
        </p:nvSpPr>
        <p:spPr>
          <a:xfrm>
            <a:off x="6174003" y="4475546"/>
            <a:ext cx="299128" cy="1814830"/>
          </a:xfrm>
          <a:prstGeom prst="rect">
            <a:avLst/>
          </a:prstGeom>
          <a:noFill/>
        </p:spPr>
        <p:txBody>
          <a:bodyPr wrap="square" rtlCol="0">
            <a:spAutoFit/>
          </a:bodyPr>
          <a:lstStyle>
            <a:defPPr>
              <a:defRPr lang="zh-HK"/>
            </a:defPPr>
            <a:lvl1pPr algn="ctr">
              <a:defRPr sz="2800" b="1">
                <a:solidFill>
                  <a:srgbClr val="0174AB"/>
                </a:solidFill>
                <a:latin typeface="微软雅黑" panose="020B0503020204020204" pitchFamily="34" charset="-122"/>
                <a:ea typeface="微软雅黑" panose="020B0503020204020204" pitchFamily="34" charset="-122"/>
              </a:defRPr>
            </a:lvl1pPr>
          </a:lstStyle>
          <a:p>
            <a:r>
              <a:rPr lang="zh-CN" altLang="en-US" dirty="0">
                <a:solidFill>
                  <a:srgbClr val="1F497D"/>
                </a:solidFill>
              </a:rPr>
              <a:t>系统调试</a:t>
            </a:r>
            <a:endParaRPr lang="zh-CN" altLang="en-US" dirty="0">
              <a:solidFill>
                <a:srgbClr val="1F497D"/>
              </a:solidFill>
            </a:endParaRPr>
          </a:p>
        </p:txBody>
      </p:sp>
      <p:sp>
        <p:nvSpPr>
          <p:cNvPr id="50" name="文本框 47"/>
          <p:cNvSpPr txBox="1"/>
          <p:nvPr/>
        </p:nvSpPr>
        <p:spPr>
          <a:xfrm>
            <a:off x="7315065" y="4475546"/>
            <a:ext cx="299128" cy="1815882"/>
          </a:xfrm>
          <a:prstGeom prst="rect">
            <a:avLst/>
          </a:prstGeom>
          <a:noFill/>
        </p:spPr>
        <p:txBody>
          <a:bodyPr wrap="square" rtlCol="0">
            <a:spAutoFit/>
          </a:bodyPr>
          <a:lstStyle>
            <a:defPPr>
              <a:defRPr lang="zh-HK"/>
            </a:defPPr>
            <a:lvl1pPr algn="ctr">
              <a:defRPr sz="2800" b="1">
                <a:solidFill>
                  <a:srgbClr val="0174AB"/>
                </a:solidFill>
                <a:latin typeface="微软雅黑" panose="020B0503020204020204" pitchFamily="34" charset="-122"/>
                <a:ea typeface="微软雅黑" panose="020B0503020204020204" pitchFamily="34" charset="-122"/>
              </a:defRPr>
            </a:lvl1pPr>
          </a:lstStyle>
          <a:p>
            <a:r>
              <a:rPr lang="zh-CN" altLang="en-US" dirty="0">
                <a:solidFill>
                  <a:srgbClr val="1F497D"/>
                </a:solidFill>
              </a:rPr>
              <a:t>总结展望</a:t>
            </a:r>
            <a:endParaRPr lang="zh-CN" altLang="en-US" dirty="0">
              <a:solidFill>
                <a:srgbClr val="1F497D"/>
              </a:solidFill>
            </a:endParaRPr>
          </a:p>
        </p:txBody>
      </p:sp>
      <p:sp>
        <p:nvSpPr>
          <p:cNvPr id="52" name="文本框 47"/>
          <p:cNvSpPr txBox="1"/>
          <p:nvPr/>
        </p:nvSpPr>
        <p:spPr>
          <a:xfrm>
            <a:off x="1327076" y="4090302"/>
            <a:ext cx="344847" cy="830997"/>
          </a:xfrm>
          <a:prstGeom prst="rect">
            <a:avLst/>
          </a:prstGeom>
          <a:noFill/>
        </p:spPr>
        <p:txBody>
          <a:bodyPr wrap="square" rtlCol="0">
            <a:spAutoFit/>
          </a:bodyPr>
          <a:lstStyle>
            <a:defPPr>
              <a:defRPr lang="zh-HK"/>
            </a:defPPr>
            <a:lvl1pPr algn="ctr">
              <a:defRPr sz="2800" b="1">
                <a:solidFill>
                  <a:srgbClr val="0174AB"/>
                </a:solidFill>
                <a:latin typeface="微软雅黑" panose="020B0503020204020204" pitchFamily="34" charset="-122"/>
                <a:ea typeface="微软雅黑" panose="020B0503020204020204" pitchFamily="34" charset="-122"/>
              </a:defRPr>
            </a:lvl1pPr>
          </a:lstStyle>
          <a:p>
            <a:r>
              <a:rPr lang="en-US" altLang="zh-CN" sz="2000" dirty="0" smtClean="0">
                <a:solidFill>
                  <a:schemeClr val="bg1"/>
                </a:solidFill>
              </a:rPr>
              <a:t>1</a:t>
            </a:r>
            <a:endParaRPr lang="zh-CN" altLang="en-US" sz="2000" dirty="0">
              <a:solidFill>
                <a:schemeClr val="bg1"/>
              </a:solidFill>
            </a:endParaRPr>
          </a:p>
          <a:p>
            <a:endParaRPr lang="zh-HK" altLang="en-US" dirty="0"/>
          </a:p>
        </p:txBody>
      </p:sp>
      <p:sp>
        <p:nvSpPr>
          <p:cNvPr id="58" name="椭圆 57"/>
          <p:cNvSpPr/>
          <p:nvPr/>
        </p:nvSpPr>
        <p:spPr>
          <a:xfrm>
            <a:off x="2535993" y="4109548"/>
            <a:ext cx="392702" cy="383114"/>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9" name="椭圆 58"/>
          <p:cNvSpPr/>
          <p:nvPr/>
        </p:nvSpPr>
        <p:spPr>
          <a:xfrm>
            <a:off x="3755203" y="4104018"/>
            <a:ext cx="392702" cy="383114"/>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0" name="椭圆 59"/>
          <p:cNvSpPr/>
          <p:nvPr/>
        </p:nvSpPr>
        <p:spPr>
          <a:xfrm>
            <a:off x="4946167" y="4100109"/>
            <a:ext cx="392702" cy="383114"/>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1" name="椭圆 60"/>
          <p:cNvSpPr/>
          <p:nvPr/>
        </p:nvSpPr>
        <p:spPr>
          <a:xfrm>
            <a:off x="6127216" y="4092432"/>
            <a:ext cx="392702" cy="383114"/>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2" name="椭圆 61"/>
          <p:cNvSpPr/>
          <p:nvPr/>
        </p:nvSpPr>
        <p:spPr>
          <a:xfrm>
            <a:off x="7277803" y="4089892"/>
            <a:ext cx="392702" cy="383114"/>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3" name="文本框 47"/>
          <p:cNvSpPr txBox="1"/>
          <p:nvPr/>
        </p:nvSpPr>
        <p:spPr>
          <a:xfrm>
            <a:off x="2560364" y="4100416"/>
            <a:ext cx="344847" cy="830997"/>
          </a:xfrm>
          <a:prstGeom prst="rect">
            <a:avLst/>
          </a:prstGeom>
          <a:noFill/>
        </p:spPr>
        <p:txBody>
          <a:bodyPr wrap="square" rtlCol="0">
            <a:spAutoFit/>
          </a:bodyPr>
          <a:lstStyle>
            <a:defPPr>
              <a:defRPr lang="zh-HK"/>
            </a:defPPr>
            <a:lvl1pPr algn="ctr">
              <a:defRPr sz="2800" b="1">
                <a:solidFill>
                  <a:srgbClr val="0174AB"/>
                </a:solidFill>
                <a:latin typeface="微软雅黑" panose="020B0503020204020204" pitchFamily="34" charset="-122"/>
                <a:ea typeface="微软雅黑" panose="020B0503020204020204" pitchFamily="34" charset="-122"/>
              </a:defRPr>
            </a:lvl1pPr>
          </a:lstStyle>
          <a:p>
            <a:r>
              <a:rPr lang="en-US" altLang="zh-CN" sz="2000" dirty="0" smtClean="0">
                <a:solidFill>
                  <a:schemeClr val="bg1"/>
                </a:solidFill>
              </a:rPr>
              <a:t>2</a:t>
            </a:r>
            <a:endParaRPr lang="zh-CN" altLang="en-US" sz="2000" dirty="0">
              <a:solidFill>
                <a:schemeClr val="bg1"/>
              </a:solidFill>
            </a:endParaRPr>
          </a:p>
          <a:p>
            <a:endParaRPr lang="zh-HK" altLang="en-US" dirty="0"/>
          </a:p>
        </p:txBody>
      </p:sp>
      <p:sp>
        <p:nvSpPr>
          <p:cNvPr id="64" name="文本框 47"/>
          <p:cNvSpPr txBox="1"/>
          <p:nvPr/>
        </p:nvSpPr>
        <p:spPr>
          <a:xfrm>
            <a:off x="3787568" y="4090186"/>
            <a:ext cx="344847" cy="830997"/>
          </a:xfrm>
          <a:prstGeom prst="rect">
            <a:avLst/>
          </a:prstGeom>
          <a:noFill/>
        </p:spPr>
        <p:txBody>
          <a:bodyPr wrap="square" rtlCol="0">
            <a:spAutoFit/>
          </a:bodyPr>
          <a:lstStyle>
            <a:defPPr>
              <a:defRPr lang="zh-HK"/>
            </a:defPPr>
            <a:lvl1pPr algn="ctr">
              <a:defRPr sz="2800" b="1">
                <a:solidFill>
                  <a:srgbClr val="0174AB"/>
                </a:solidFill>
                <a:latin typeface="微软雅黑" panose="020B0503020204020204" pitchFamily="34" charset="-122"/>
                <a:ea typeface="微软雅黑" panose="020B0503020204020204" pitchFamily="34" charset="-122"/>
              </a:defRPr>
            </a:lvl1pPr>
          </a:lstStyle>
          <a:p>
            <a:r>
              <a:rPr lang="en-US" altLang="zh-CN" sz="2000" dirty="0" smtClean="0">
                <a:solidFill>
                  <a:schemeClr val="bg1"/>
                </a:solidFill>
              </a:rPr>
              <a:t>3</a:t>
            </a:r>
            <a:endParaRPr lang="zh-CN" altLang="en-US" sz="2000" dirty="0">
              <a:solidFill>
                <a:schemeClr val="bg1"/>
              </a:solidFill>
            </a:endParaRPr>
          </a:p>
          <a:p>
            <a:endParaRPr lang="zh-HK" altLang="en-US" dirty="0"/>
          </a:p>
        </p:txBody>
      </p:sp>
      <p:sp>
        <p:nvSpPr>
          <p:cNvPr id="65" name="文本框 47"/>
          <p:cNvSpPr txBox="1"/>
          <p:nvPr/>
        </p:nvSpPr>
        <p:spPr>
          <a:xfrm>
            <a:off x="4970489" y="4090165"/>
            <a:ext cx="344847" cy="830997"/>
          </a:xfrm>
          <a:prstGeom prst="rect">
            <a:avLst/>
          </a:prstGeom>
          <a:noFill/>
        </p:spPr>
        <p:txBody>
          <a:bodyPr wrap="square" rtlCol="0">
            <a:spAutoFit/>
          </a:bodyPr>
          <a:lstStyle>
            <a:defPPr>
              <a:defRPr lang="zh-HK"/>
            </a:defPPr>
            <a:lvl1pPr algn="ctr">
              <a:defRPr sz="2800" b="1">
                <a:solidFill>
                  <a:srgbClr val="0174AB"/>
                </a:solidFill>
                <a:latin typeface="微软雅黑" panose="020B0503020204020204" pitchFamily="34" charset="-122"/>
                <a:ea typeface="微软雅黑" panose="020B0503020204020204" pitchFamily="34" charset="-122"/>
              </a:defRPr>
            </a:lvl1pPr>
          </a:lstStyle>
          <a:p>
            <a:r>
              <a:rPr lang="en-US" altLang="zh-CN" sz="2000" dirty="0" smtClean="0">
                <a:solidFill>
                  <a:schemeClr val="bg1"/>
                </a:solidFill>
              </a:rPr>
              <a:t>4</a:t>
            </a:r>
            <a:endParaRPr lang="zh-CN" altLang="en-US" sz="2000" dirty="0">
              <a:solidFill>
                <a:schemeClr val="bg1"/>
              </a:solidFill>
            </a:endParaRPr>
          </a:p>
          <a:p>
            <a:endParaRPr lang="zh-HK" altLang="en-US" dirty="0"/>
          </a:p>
        </p:txBody>
      </p:sp>
      <p:sp>
        <p:nvSpPr>
          <p:cNvPr id="66" name="文本框 47"/>
          <p:cNvSpPr txBox="1"/>
          <p:nvPr/>
        </p:nvSpPr>
        <p:spPr>
          <a:xfrm>
            <a:off x="6159398" y="4094610"/>
            <a:ext cx="344847" cy="830997"/>
          </a:xfrm>
          <a:prstGeom prst="rect">
            <a:avLst/>
          </a:prstGeom>
          <a:noFill/>
        </p:spPr>
        <p:txBody>
          <a:bodyPr wrap="square" rtlCol="0">
            <a:spAutoFit/>
          </a:bodyPr>
          <a:lstStyle>
            <a:defPPr>
              <a:defRPr lang="zh-HK"/>
            </a:defPPr>
            <a:lvl1pPr algn="ctr">
              <a:defRPr sz="2800" b="1">
                <a:solidFill>
                  <a:srgbClr val="0174AB"/>
                </a:solidFill>
                <a:latin typeface="微软雅黑" panose="020B0503020204020204" pitchFamily="34" charset="-122"/>
                <a:ea typeface="微软雅黑" panose="020B0503020204020204" pitchFamily="34" charset="-122"/>
              </a:defRPr>
            </a:lvl1pPr>
          </a:lstStyle>
          <a:p>
            <a:r>
              <a:rPr lang="en-US" altLang="zh-CN" sz="2000" dirty="0" smtClean="0">
                <a:solidFill>
                  <a:schemeClr val="bg1"/>
                </a:solidFill>
              </a:rPr>
              <a:t>5</a:t>
            </a:r>
            <a:endParaRPr lang="zh-CN" altLang="en-US" sz="2000" dirty="0">
              <a:solidFill>
                <a:schemeClr val="bg1"/>
              </a:solidFill>
            </a:endParaRPr>
          </a:p>
          <a:p>
            <a:endParaRPr lang="zh-HK" altLang="en-US" dirty="0"/>
          </a:p>
        </p:txBody>
      </p:sp>
      <p:sp>
        <p:nvSpPr>
          <p:cNvPr id="67" name="文本框 47"/>
          <p:cNvSpPr txBox="1"/>
          <p:nvPr/>
        </p:nvSpPr>
        <p:spPr>
          <a:xfrm>
            <a:off x="7302365" y="4082418"/>
            <a:ext cx="344847" cy="830997"/>
          </a:xfrm>
          <a:prstGeom prst="rect">
            <a:avLst/>
          </a:prstGeom>
          <a:noFill/>
        </p:spPr>
        <p:txBody>
          <a:bodyPr wrap="square" rtlCol="0">
            <a:spAutoFit/>
          </a:bodyPr>
          <a:lstStyle>
            <a:defPPr>
              <a:defRPr lang="zh-HK"/>
            </a:defPPr>
            <a:lvl1pPr algn="ctr">
              <a:defRPr sz="2800" b="1">
                <a:solidFill>
                  <a:srgbClr val="0174AB"/>
                </a:solidFill>
                <a:latin typeface="微软雅黑" panose="020B0503020204020204" pitchFamily="34" charset="-122"/>
                <a:ea typeface="微软雅黑" panose="020B0503020204020204" pitchFamily="34" charset="-122"/>
              </a:defRPr>
            </a:lvl1pPr>
          </a:lstStyle>
          <a:p>
            <a:r>
              <a:rPr lang="en-US" altLang="zh-CN" sz="2000" dirty="0" smtClean="0">
                <a:solidFill>
                  <a:schemeClr val="bg1"/>
                </a:solidFill>
              </a:rPr>
              <a:t>6</a:t>
            </a:r>
            <a:endParaRPr lang="zh-CN" altLang="en-US" sz="2000" dirty="0">
              <a:solidFill>
                <a:schemeClr val="bg1"/>
              </a:solidFill>
            </a:endParaRPr>
          </a:p>
          <a:p>
            <a:endParaRPr lang="zh-HK" altLang="en-US"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101" name="椭圆 100"/>
          <p:cNvSpPr/>
          <p:nvPr/>
        </p:nvSpPr>
        <p:spPr>
          <a:xfrm>
            <a:off x="4140128" y="2647637"/>
            <a:ext cx="2014538" cy="2014538"/>
          </a:xfrm>
          <a:prstGeom prst="ellipse">
            <a:avLst/>
          </a:prstGeom>
          <a:solidFill>
            <a:schemeClr val="accent1">
              <a:lumMod val="5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3200" b="1" spc="300" dirty="0">
                <a:latin typeface="微软雅黑" panose="020B0503020204020204" pitchFamily="34" charset="-122"/>
                <a:ea typeface="微软雅黑" panose="020B0503020204020204" pitchFamily="34" charset="-122"/>
              </a:rPr>
              <a:t>硬件设计</a:t>
            </a:r>
            <a:endParaRPr lang="zh-CN" sz="3200" b="1" spc="300" dirty="0">
              <a:latin typeface="微软雅黑" panose="020B0503020204020204" pitchFamily="34" charset="-122"/>
              <a:ea typeface="微软雅黑" panose="020B0503020204020204" pitchFamily="34" charset="-122"/>
            </a:endParaRPr>
          </a:p>
        </p:txBody>
      </p:sp>
      <p:sp>
        <p:nvSpPr>
          <p:cNvPr id="105" name="椭圆 104"/>
          <p:cNvSpPr/>
          <p:nvPr/>
        </p:nvSpPr>
        <p:spPr>
          <a:xfrm>
            <a:off x="1539296" y="1524644"/>
            <a:ext cx="1381561" cy="1381561"/>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b="1" spc="300" dirty="0">
                <a:latin typeface="微软雅黑" panose="020B0503020204020204" pitchFamily="34" charset="-122"/>
                <a:ea typeface="微软雅黑" panose="020B0503020204020204" pitchFamily="34" charset="-122"/>
              </a:rPr>
              <a:t>结构分析</a:t>
            </a:r>
            <a:endParaRPr lang="zh-CN" sz="2000" b="1" spc="300" dirty="0">
              <a:latin typeface="微软雅黑" panose="020B0503020204020204" pitchFamily="34" charset="-122"/>
              <a:ea typeface="微软雅黑" panose="020B0503020204020204" pitchFamily="34" charset="-122"/>
            </a:endParaRPr>
          </a:p>
        </p:txBody>
      </p:sp>
      <p:cxnSp>
        <p:nvCxnSpPr>
          <p:cNvPr id="106" name="直接连接符 105"/>
          <p:cNvCxnSpPr/>
          <p:nvPr/>
        </p:nvCxnSpPr>
        <p:spPr>
          <a:xfrm>
            <a:off x="2753360" y="2479040"/>
            <a:ext cx="1957705" cy="1001395"/>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a:endCxn id="101" idx="3"/>
          </p:cNvCxnSpPr>
          <p:nvPr/>
        </p:nvCxnSpPr>
        <p:spPr>
          <a:xfrm flipV="1">
            <a:off x="3604071" y="4367788"/>
            <a:ext cx="831714" cy="561722"/>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5806377" y="2446271"/>
            <a:ext cx="1319526" cy="872803"/>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36" name="椭圆 135"/>
          <p:cNvSpPr/>
          <p:nvPr/>
        </p:nvSpPr>
        <p:spPr>
          <a:xfrm>
            <a:off x="2507285" y="4547783"/>
            <a:ext cx="1381561" cy="1381561"/>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b="1" spc="300" dirty="0">
                <a:latin typeface="微软雅黑" panose="020B0503020204020204" pitchFamily="34" charset="-122"/>
                <a:ea typeface="微软雅黑" panose="020B0503020204020204" pitchFamily="34" charset="-122"/>
              </a:rPr>
              <a:t>基本电路设计</a:t>
            </a:r>
            <a:endParaRPr lang="zh-CN" sz="2000" b="1" spc="300" dirty="0">
              <a:latin typeface="微软雅黑" panose="020B0503020204020204" pitchFamily="34" charset="-122"/>
              <a:ea typeface="微软雅黑" panose="020B0503020204020204" pitchFamily="34" charset="-122"/>
            </a:endParaRPr>
          </a:p>
        </p:txBody>
      </p:sp>
      <p:sp>
        <p:nvSpPr>
          <p:cNvPr id="139" name="椭圆 138"/>
          <p:cNvSpPr/>
          <p:nvPr/>
        </p:nvSpPr>
        <p:spPr>
          <a:xfrm>
            <a:off x="6823278" y="1533362"/>
            <a:ext cx="1381561" cy="1381561"/>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b="1" spc="300" dirty="0">
                <a:latin typeface="微软雅黑" panose="020B0503020204020204" pitchFamily="34" charset="-122"/>
                <a:ea typeface="微软雅黑" panose="020B0503020204020204" pitchFamily="34" charset="-122"/>
              </a:rPr>
              <a:t>模块接口电路</a:t>
            </a:r>
            <a:endParaRPr lang="zh-CN" sz="2000" b="1" spc="300" dirty="0">
              <a:latin typeface="微软雅黑" panose="020B0503020204020204" pitchFamily="34" charset="-122"/>
              <a:ea typeface="微软雅黑" panose="020B0503020204020204" pitchFamily="34" charset="-122"/>
            </a:endParaRPr>
          </a:p>
        </p:txBody>
      </p:sp>
      <p:sp>
        <p:nvSpPr>
          <p:cNvPr id="83" name="文本框 35"/>
          <p:cNvSpPr txBox="1"/>
          <p:nvPr/>
        </p:nvSpPr>
        <p:spPr>
          <a:xfrm>
            <a:off x="962859" y="1368588"/>
            <a:ext cx="505410" cy="923330"/>
          </a:xfrm>
          <a:prstGeom prst="rect">
            <a:avLst/>
          </a:prstGeom>
          <a:noFill/>
          <a:effectLst>
            <a:outerShdw blurRad="50800" dist="38100" dir="10800000" algn="r" rotWithShape="0">
              <a:prstClr val="black">
                <a:alpha val="40000"/>
              </a:prstClr>
            </a:outerShdw>
          </a:effectLst>
        </p:spPr>
        <p:txBody>
          <a:bodyPr wrap="square" rtlCol="0">
            <a:spAutoFit/>
          </a:bodyPr>
          <a:lstStyle/>
          <a:p>
            <a:pPr algn="ctr"/>
            <a:r>
              <a:rPr lang="en-US" altLang="zh-CN" sz="5400" b="1" dirty="0" smtClean="0">
                <a:solidFill>
                  <a:srgbClr val="1F497D"/>
                </a:solidFill>
                <a:latin typeface="微软雅黑" panose="020B0503020204020204" pitchFamily="34" charset="-122"/>
                <a:ea typeface="微软雅黑" panose="020B0503020204020204" pitchFamily="34" charset="-122"/>
              </a:rPr>
              <a:t>1</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sp>
        <p:nvSpPr>
          <p:cNvPr id="84" name="文本框 35"/>
          <p:cNvSpPr txBox="1"/>
          <p:nvPr/>
        </p:nvSpPr>
        <p:spPr>
          <a:xfrm>
            <a:off x="6229691" y="1473363"/>
            <a:ext cx="505410" cy="923330"/>
          </a:xfrm>
          <a:prstGeom prst="rect">
            <a:avLst/>
          </a:prstGeom>
          <a:noFill/>
          <a:effectLst>
            <a:outerShdw blurRad="50800" dist="38100" dir="10800000" algn="r" rotWithShape="0">
              <a:prstClr val="black">
                <a:alpha val="40000"/>
              </a:prstClr>
            </a:outerShdw>
          </a:effectLst>
        </p:spPr>
        <p:txBody>
          <a:bodyPr wrap="square" rtlCol="0">
            <a:spAutoFit/>
          </a:bodyPr>
          <a:lstStyle/>
          <a:p>
            <a:pPr algn="ctr"/>
            <a:r>
              <a:rPr lang="en-US" altLang="zh-CN" sz="5400" b="1" dirty="0" smtClean="0">
                <a:solidFill>
                  <a:srgbClr val="1F497D"/>
                </a:solidFill>
                <a:latin typeface="微软雅黑" panose="020B0503020204020204" pitchFamily="34" charset="-122"/>
                <a:ea typeface="微软雅黑" panose="020B0503020204020204" pitchFamily="34" charset="-122"/>
              </a:rPr>
              <a:t>2</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sp>
        <p:nvSpPr>
          <p:cNvPr id="85" name="文本框 35"/>
          <p:cNvSpPr txBox="1"/>
          <p:nvPr/>
        </p:nvSpPr>
        <p:spPr>
          <a:xfrm>
            <a:off x="1954802" y="4467210"/>
            <a:ext cx="505410" cy="923330"/>
          </a:xfrm>
          <a:prstGeom prst="rect">
            <a:avLst/>
          </a:prstGeom>
          <a:noFill/>
          <a:effectLst>
            <a:outerShdw blurRad="50800" dist="38100" dir="10800000" algn="r" rotWithShape="0">
              <a:prstClr val="black">
                <a:alpha val="40000"/>
              </a:prstClr>
            </a:outerShdw>
          </a:effectLst>
        </p:spPr>
        <p:txBody>
          <a:bodyPr wrap="square" rtlCol="0">
            <a:spAutoFit/>
          </a:bodyPr>
          <a:lstStyle/>
          <a:p>
            <a:pPr algn="ctr"/>
            <a:r>
              <a:rPr lang="en-US" altLang="zh-CN" sz="5400" b="1" dirty="0" smtClean="0">
                <a:solidFill>
                  <a:srgbClr val="1F497D"/>
                </a:solidFill>
                <a:latin typeface="微软雅黑" panose="020B0503020204020204" pitchFamily="34" charset="-122"/>
                <a:ea typeface="微软雅黑" panose="020B0503020204020204" pitchFamily="34" charset="-122"/>
              </a:rPr>
              <a:t>3</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sp>
        <p:nvSpPr>
          <p:cNvPr id="2" name="椭圆 1"/>
          <p:cNvSpPr/>
          <p:nvPr/>
        </p:nvSpPr>
        <p:spPr>
          <a:xfrm>
            <a:off x="6823380" y="4662718"/>
            <a:ext cx="1381561" cy="1381561"/>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000" b="1" spc="300" dirty="0">
                <a:latin typeface="微软雅黑" panose="020B0503020204020204" pitchFamily="34" charset="-122"/>
                <a:ea typeface="微软雅黑" panose="020B0503020204020204" pitchFamily="34" charset="-122"/>
              </a:rPr>
              <a:t>PCB</a:t>
            </a:r>
            <a:r>
              <a:rPr lang="zh-CN" altLang="en-US" sz="2000" b="1" spc="300" dirty="0">
                <a:latin typeface="微软雅黑" panose="020B0503020204020204" pitchFamily="34" charset="-122"/>
                <a:ea typeface="微软雅黑" panose="020B0503020204020204" pitchFamily="34" charset="-122"/>
              </a:rPr>
              <a:t>设计</a:t>
            </a:r>
            <a:endParaRPr lang="zh-CN" altLang="en-US" sz="2000" b="1" spc="300" dirty="0">
              <a:latin typeface="微软雅黑" panose="020B0503020204020204" pitchFamily="34" charset="-122"/>
              <a:ea typeface="微软雅黑" panose="020B0503020204020204" pitchFamily="34" charset="-122"/>
            </a:endParaRPr>
          </a:p>
        </p:txBody>
      </p:sp>
      <p:sp>
        <p:nvSpPr>
          <p:cNvPr id="3" name="文本框 35"/>
          <p:cNvSpPr txBox="1"/>
          <p:nvPr/>
        </p:nvSpPr>
        <p:spPr>
          <a:xfrm>
            <a:off x="8406471" y="4467388"/>
            <a:ext cx="505410" cy="922020"/>
          </a:xfrm>
          <a:prstGeom prst="rect">
            <a:avLst/>
          </a:prstGeom>
          <a:noFill/>
          <a:effectLst>
            <a:outerShdw blurRad="50800" dist="38100" dir="10800000" algn="r" rotWithShape="0">
              <a:prstClr val="black">
                <a:alpha val="40000"/>
              </a:prstClr>
            </a:outerShdw>
          </a:effectLst>
        </p:spPr>
        <p:txBody>
          <a:bodyPr wrap="square" rtlCol="0">
            <a:spAutoFit/>
          </a:bodyPr>
          <a:p>
            <a:pPr algn="ctr"/>
            <a:r>
              <a:rPr lang="en-US" altLang="zh-CN" sz="5400" b="1" dirty="0" smtClean="0">
                <a:solidFill>
                  <a:srgbClr val="1F497D"/>
                </a:solidFill>
                <a:latin typeface="微软雅黑" panose="020B0503020204020204" pitchFamily="34" charset="-122"/>
                <a:ea typeface="微软雅黑" panose="020B0503020204020204" pitchFamily="34" charset="-122"/>
              </a:rPr>
              <a:t>4</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5739765" y="4187190"/>
            <a:ext cx="1202055" cy="835025"/>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07950" y="975995"/>
            <a:ext cx="175260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2000" b="1" spc="300" dirty="0">
                <a:latin typeface="微软雅黑" panose="020B0503020204020204" pitchFamily="34" charset="-122"/>
                <a:ea typeface="微软雅黑" panose="020B0503020204020204" pitchFamily="34" charset="-122"/>
              </a:rPr>
              <a:t>结构分析</a:t>
            </a:r>
            <a:endParaRPr lang="zh-CN" sz="2000" b="1" spc="300" dirty="0">
              <a:latin typeface="微软雅黑" panose="020B0503020204020204" pitchFamily="34" charset="-122"/>
              <a:ea typeface="微软雅黑" panose="020B0503020204020204" pitchFamily="34" charset="-122"/>
            </a:endParaRPr>
          </a:p>
        </p:txBody>
      </p:sp>
      <p:graphicFrame>
        <p:nvGraphicFramePr>
          <p:cNvPr id="1073743082" name="对象 1073743081"/>
          <p:cNvGraphicFramePr/>
          <p:nvPr/>
        </p:nvGraphicFramePr>
        <p:xfrm>
          <a:off x="794385" y="556895"/>
          <a:ext cx="7547610" cy="6421120"/>
        </p:xfrm>
        <a:graphic>
          <a:graphicData uri="http://schemas.openxmlformats.org/presentationml/2006/ole">
            <mc:AlternateContent xmlns:mc="http://schemas.openxmlformats.org/markup-compatibility/2006">
              <mc:Choice xmlns:v="urn:schemas-microsoft-com:vml" Requires="v">
                <p:oleObj spid="_x0000_s3076" name="" r:id="rId1" imgW="21239480" imgH="19772630" progId="Visio.Drawing.15">
                  <p:embed/>
                </p:oleObj>
              </mc:Choice>
              <mc:Fallback>
                <p:oleObj name="" r:id="rId1" imgW="21239480" imgH="19772630" progId="Visio.Drawing.15">
                  <p:embed/>
                  <p:pic>
                    <p:nvPicPr>
                      <p:cNvPr id="0" name="图片 3075"/>
                      <p:cNvPicPr/>
                      <p:nvPr/>
                    </p:nvPicPr>
                    <p:blipFill>
                      <a:blip r:embed="rId2"/>
                      <a:stretch>
                        <a:fillRect/>
                      </a:stretch>
                    </p:blipFill>
                    <p:spPr>
                      <a:xfrm>
                        <a:off x="794385" y="556895"/>
                        <a:ext cx="7547610" cy="642112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07950" y="975995"/>
            <a:ext cx="363093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2000" b="1" spc="300" dirty="0">
                <a:latin typeface="微软雅黑" panose="020B0503020204020204" pitchFamily="34" charset="-122"/>
                <a:ea typeface="微软雅黑" panose="020B0503020204020204" pitchFamily="34" charset="-122"/>
              </a:rPr>
              <a:t>接口电路设计</a:t>
            </a:r>
            <a:r>
              <a:rPr lang="en-US" altLang="zh-CN" sz="2000" b="1" spc="300" dirty="0">
                <a:latin typeface="微软雅黑" panose="020B0503020204020204" pitchFamily="34" charset="-122"/>
                <a:ea typeface="微软雅黑" panose="020B0503020204020204" pitchFamily="34" charset="-122"/>
              </a:rPr>
              <a:t>—WIFI</a:t>
            </a:r>
            <a:r>
              <a:rPr lang="zh-CN" altLang="en-US" sz="2000" b="1" spc="300" dirty="0">
                <a:latin typeface="微软雅黑" panose="020B0503020204020204" pitchFamily="34" charset="-122"/>
                <a:ea typeface="微软雅黑" panose="020B0503020204020204" pitchFamily="34" charset="-122"/>
              </a:rPr>
              <a:t>模块</a:t>
            </a:r>
            <a:endParaRPr lang="zh-CN" altLang="en-US" sz="2000" b="1" spc="300" dirty="0">
              <a:latin typeface="微软雅黑" panose="020B0503020204020204" pitchFamily="34" charset="-122"/>
              <a:ea typeface="微软雅黑" panose="020B0503020204020204" pitchFamily="34" charset="-122"/>
            </a:endParaRPr>
          </a:p>
        </p:txBody>
      </p:sp>
      <p:pic>
        <p:nvPicPr>
          <p:cNvPr id="1073743095" name="图片 1073743094"/>
          <p:cNvPicPr>
            <a:picLocks noChangeAspect="1"/>
          </p:cNvPicPr>
          <p:nvPr/>
        </p:nvPicPr>
        <p:blipFill>
          <a:blip r:embed="rId1"/>
          <a:stretch>
            <a:fillRect/>
          </a:stretch>
        </p:blipFill>
        <p:spPr>
          <a:xfrm>
            <a:off x="1124585" y="1508125"/>
            <a:ext cx="6838950" cy="4601845"/>
          </a:xfrm>
          <a:prstGeom prst="rect">
            <a:avLst/>
          </a:prstGeom>
          <a:noFill/>
          <a:ln w="9525">
            <a:noFill/>
          </a:ln>
        </p:spPr>
      </p:pic>
      <p:sp>
        <p:nvSpPr>
          <p:cNvPr id="2" name="文本框 1"/>
          <p:cNvSpPr txBox="1"/>
          <p:nvPr/>
        </p:nvSpPr>
        <p:spPr>
          <a:xfrm>
            <a:off x="2766060" y="6109970"/>
            <a:ext cx="3125470" cy="368300"/>
          </a:xfrm>
          <a:prstGeom prst="rect">
            <a:avLst/>
          </a:prstGeom>
          <a:noFill/>
        </p:spPr>
        <p:txBody>
          <a:bodyPr wrap="square" rtlCol="0">
            <a:spAutoFit/>
          </a:bodyPr>
          <a:p>
            <a:r>
              <a:rPr lang="en-US" altLang="zh-CN" b="1"/>
              <a:t>              ESP8266</a:t>
            </a:r>
            <a:r>
              <a:rPr lang="zh-CN" altLang="en-US" b="1"/>
              <a:t>模块</a:t>
            </a:r>
            <a:endParaRPr lang="zh-CN" altLang="en-US" b="1"/>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07950" y="975995"/>
            <a:ext cx="363093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2000" b="1" spc="300" dirty="0">
                <a:latin typeface="微软雅黑" panose="020B0503020204020204" pitchFamily="34" charset="-122"/>
                <a:ea typeface="微软雅黑" panose="020B0503020204020204" pitchFamily="34" charset="-122"/>
              </a:rPr>
              <a:t>接口电路设计</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蓝牙模块</a:t>
            </a:r>
            <a:endParaRPr lang="zh-CN" altLang="en-US" sz="2000" b="1" spc="300" dirty="0">
              <a:latin typeface="微软雅黑" panose="020B0503020204020204" pitchFamily="34" charset="-122"/>
              <a:ea typeface="微软雅黑" panose="020B0503020204020204" pitchFamily="34" charset="-122"/>
            </a:endParaRPr>
          </a:p>
        </p:txBody>
      </p:sp>
      <p:pic>
        <p:nvPicPr>
          <p:cNvPr id="1073743094" name="图片 1073743093"/>
          <p:cNvPicPr>
            <a:picLocks noChangeAspect="1"/>
          </p:cNvPicPr>
          <p:nvPr/>
        </p:nvPicPr>
        <p:blipFill>
          <a:blip r:embed="rId1"/>
          <a:stretch>
            <a:fillRect/>
          </a:stretch>
        </p:blipFill>
        <p:spPr>
          <a:xfrm>
            <a:off x="934085" y="1569085"/>
            <a:ext cx="7416800" cy="4845050"/>
          </a:xfrm>
          <a:prstGeom prst="rect">
            <a:avLst/>
          </a:prstGeom>
          <a:noFill/>
          <a:ln w="9525">
            <a:noFill/>
          </a:ln>
        </p:spPr>
      </p:pic>
      <p:sp>
        <p:nvSpPr>
          <p:cNvPr id="2" name="文本框 1"/>
          <p:cNvSpPr txBox="1"/>
          <p:nvPr/>
        </p:nvSpPr>
        <p:spPr>
          <a:xfrm>
            <a:off x="2791460" y="6414135"/>
            <a:ext cx="3125470" cy="368300"/>
          </a:xfrm>
          <a:prstGeom prst="rect">
            <a:avLst/>
          </a:prstGeom>
          <a:noFill/>
        </p:spPr>
        <p:txBody>
          <a:bodyPr wrap="square" rtlCol="0">
            <a:spAutoFit/>
          </a:bodyPr>
          <a:p>
            <a:r>
              <a:rPr lang="en-US" altLang="zh-CN" b="1"/>
              <a:t>              CC2540</a:t>
            </a:r>
            <a:r>
              <a:rPr lang="zh-CN" altLang="en-US" b="1"/>
              <a:t>芯片</a:t>
            </a:r>
            <a:endParaRPr lang="zh-CN" altLang="en-US" b="1"/>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07950" y="975995"/>
            <a:ext cx="363093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2000" b="1" spc="300" dirty="0">
                <a:latin typeface="微软雅黑" panose="020B0503020204020204" pitchFamily="34" charset="-122"/>
                <a:ea typeface="微软雅黑" panose="020B0503020204020204" pitchFamily="34" charset="-122"/>
              </a:rPr>
              <a:t>接口电路设计</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语音模块</a:t>
            </a:r>
            <a:endParaRPr lang="zh-CN" altLang="en-US" sz="2000" b="1" spc="300" dirty="0">
              <a:latin typeface="微软雅黑" panose="020B0503020204020204" pitchFamily="34" charset="-122"/>
              <a:ea typeface="微软雅黑" panose="020B0503020204020204" pitchFamily="34" charset="-122"/>
            </a:endParaRPr>
          </a:p>
        </p:txBody>
      </p:sp>
      <p:pic>
        <p:nvPicPr>
          <p:cNvPr id="1073742993" name="图片 1073742992"/>
          <p:cNvPicPr>
            <a:picLocks noChangeAspect="1"/>
          </p:cNvPicPr>
          <p:nvPr/>
        </p:nvPicPr>
        <p:blipFill>
          <a:blip r:embed="rId1"/>
          <a:stretch>
            <a:fillRect/>
          </a:stretch>
        </p:blipFill>
        <p:spPr>
          <a:xfrm>
            <a:off x="438785" y="1716405"/>
            <a:ext cx="8505825" cy="4159885"/>
          </a:xfrm>
          <a:prstGeom prst="rect">
            <a:avLst/>
          </a:prstGeom>
          <a:noFill/>
          <a:ln w="9525">
            <a:noFill/>
          </a:ln>
        </p:spPr>
      </p:pic>
      <p:sp>
        <p:nvSpPr>
          <p:cNvPr id="2" name="文本框 1"/>
          <p:cNvSpPr txBox="1"/>
          <p:nvPr/>
        </p:nvSpPr>
        <p:spPr>
          <a:xfrm>
            <a:off x="3360420" y="6072505"/>
            <a:ext cx="3125470" cy="368300"/>
          </a:xfrm>
          <a:prstGeom prst="rect">
            <a:avLst/>
          </a:prstGeom>
          <a:noFill/>
        </p:spPr>
        <p:txBody>
          <a:bodyPr wrap="square" rtlCol="0">
            <a:spAutoFit/>
          </a:bodyPr>
          <a:p>
            <a:r>
              <a:rPr lang="en-US" altLang="zh-CN" b="1"/>
              <a:t>             SYN6288</a:t>
            </a:r>
            <a:r>
              <a:rPr lang="zh-CN" altLang="en-US" b="1"/>
              <a:t>芯片</a:t>
            </a:r>
            <a:endParaRPr lang="zh-CN" altLang="en-US" b="1"/>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07950" y="975995"/>
            <a:ext cx="363093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2000" b="1" spc="300" dirty="0">
                <a:latin typeface="微软雅黑" panose="020B0503020204020204" pitchFamily="34" charset="-122"/>
                <a:ea typeface="微软雅黑" panose="020B0503020204020204" pitchFamily="34" charset="-122"/>
              </a:rPr>
              <a:t>接口电路设计</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手势模块</a:t>
            </a:r>
            <a:endParaRPr lang="zh-CN" altLang="en-US" sz="2000" b="1" spc="300" dirty="0">
              <a:latin typeface="微软雅黑" panose="020B0503020204020204" pitchFamily="34" charset="-122"/>
              <a:ea typeface="微软雅黑" panose="020B0503020204020204" pitchFamily="34" charset="-122"/>
            </a:endParaRPr>
          </a:p>
        </p:txBody>
      </p:sp>
      <p:pic>
        <p:nvPicPr>
          <p:cNvPr id="1073743001" name="图片 1073743000"/>
          <p:cNvPicPr>
            <a:picLocks noChangeAspect="1"/>
          </p:cNvPicPr>
          <p:nvPr/>
        </p:nvPicPr>
        <p:blipFill>
          <a:blip r:embed="rId1"/>
          <a:stretch>
            <a:fillRect/>
          </a:stretch>
        </p:blipFill>
        <p:spPr>
          <a:xfrm>
            <a:off x="394335" y="1777365"/>
            <a:ext cx="8032115" cy="4044315"/>
          </a:xfrm>
          <a:prstGeom prst="rect">
            <a:avLst/>
          </a:prstGeom>
          <a:noFill/>
          <a:ln w="9525">
            <a:noFill/>
          </a:ln>
        </p:spPr>
      </p:pic>
      <p:sp>
        <p:nvSpPr>
          <p:cNvPr id="2" name="文本框 1"/>
          <p:cNvSpPr txBox="1"/>
          <p:nvPr/>
        </p:nvSpPr>
        <p:spPr>
          <a:xfrm>
            <a:off x="3360420" y="6072505"/>
            <a:ext cx="3125470" cy="368300"/>
          </a:xfrm>
          <a:prstGeom prst="rect">
            <a:avLst/>
          </a:prstGeom>
          <a:noFill/>
        </p:spPr>
        <p:txBody>
          <a:bodyPr wrap="square" rtlCol="0">
            <a:spAutoFit/>
          </a:bodyPr>
          <a:p>
            <a:r>
              <a:rPr lang="en-US" altLang="zh-CN" b="1"/>
              <a:t>             PAJ7620</a:t>
            </a:r>
            <a:r>
              <a:rPr lang="zh-CN" altLang="en-US" b="1"/>
              <a:t>芯片</a:t>
            </a:r>
            <a:endParaRPr lang="zh-CN" altLang="en-US" b="1"/>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07950" y="975995"/>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2000" b="1" spc="300" dirty="0">
                <a:latin typeface="微软雅黑" panose="020B0503020204020204" pitchFamily="34" charset="-122"/>
                <a:ea typeface="微软雅黑" panose="020B0503020204020204" pitchFamily="34" charset="-122"/>
              </a:rPr>
              <a:t>基本电路设计</a:t>
            </a:r>
            <a:endParaRPr lang="zh-CN" altLang="en-US" sz="2000" b="1" spc="300" dirty="0">
              <a:latin typeface="微软雅黑" panose="020B0503020204020204" pitchFamily="34" charset="-122"/>
              <a:ea typeface="微软雅黑" panose="020B0503020204020204" pitchFamily="34" charset="-122"/>
            </a:endParaRPr>
          </a:p>
        </p:txBody>
      </p:sp>
      <p:sp>
        <p:nvSpPr>
          <p:cNvPr id="2" name="文本框 1"/>
          <p:cNvSpPr txBox="1"/>
          <p:nvPr/>
        </p:nvSpPr>
        <p:spPr>
          <a:xfrm>
            <a:off x="739775" y="2091055"/>
            <a:ext cx="7903845" cy="2676525"/>
          </a:xfrm>
          <a:prstGeom prst="rect">
            <a:avLst/>
          </a:prstGeom>
          <a:noFill/>
        </p:spPr>
        <p:txBody>
          <a:bodyPr wrap="square" rtlCol="0">
            <a:spAutoFit/>
          </a:bodyPr>
          <a:p>
            <a:r>
              <a:rPr lang="en-US" altLang="zh-CN" sz="2800" b="1">
                <a:latin typeface="微软雅黑" panose="020B0503020204020204" pitchFamily="34" charset="-122"/>
                <a:ea typeface="微软雅黑" panose="020B0503020204020204" pitchFamily="34" charset="-122"/>
                <a:cs typeface="微软雅黑" panose="020B0503020204020204" pitchFamily="34" charset="-122"/>
              </a:rPr>
              <a:t>     </a:t>
            </a:r>
            <a:r>
              <a:rPr sz="2800" b="1">
                <a:latin typeface="微软雅黑" panose="020B0503020204020204" pitchFamily="34" charset="-122"/>
                <a:ea typeface="微软雅黑" panose="020B0503020204020204" pitchFamily="34" charset="-122"/>
                <a:cs typeface="微软雅黑" panose="020B0503020204020204" pitchFamily="34" charset="-122"/>
              </a:rPr>
              <a:t>本</a:t>
            </a:r>
            <a:r>
              <a:rPr lang="zh-CN" sz="2800" b="1">
                <a:latin typeface="微软雅黑" panose="020B0503020204020204" pitchFamily="34" charset="-122"/>
                <a:ea typeface="微软雅黑" panose="020B0503020204020204" pitchFamily="34" charset="-122"/>
                <a:cs typeface="微软雅黑" panose="020B0503020204020204" pitchFamily="34" charset="-122"/>
              </a:rPr>
              <a:t>系统</a:t>
            </a:r>
            <a:r>
              <a:rPr sz="2800" b="1">
                <a:latin typeface="微软雅黑" panose="020B0503020204020204" pitchFamily="34" charset="-122"/>
                <a:ea typeface="微软雅黑" panose="020B0503020204020204" pitchFamily="34" charset="-122"/>
                <a:cs typeface="微软雅黑" panose="020B0503020204020204" pitchFamily="34" charset="-122"/>
              </a:rPr>
              <a:t>是采用的STM32F103VET6</a:t>
            </a:r>
            <a:r>
              <a:rPr lang="zh-CN" sz="2800" b="1">
                <a:latin typeface="微软雅黑" panose="020B0503020204020204" pitchFamily="34" charset="-122"/>
                <a:ea typeface="微软雅黑" panose="020B0503020204020204" pitchFamily="34" charset="-122"/>
                <a:cs typeface="微软雅黑" panose="020B0503020204020204" pitchFamily="34" charset="-122"/>
              </a:rPr>
              <a:t>主控芯片</a:t>
            </a:r>
            <a:r>
              <a:rPr sz="2800" b="1">
                <a:latin typeface="微软雅黑" panose="020B0503020204020204" pitchFamily="34" charset="-122"/>
                <a:ea typeface="微软雅黑" panose="020B0503020204020204" pitchFamily="34" charset="-122"/>
                <a:cs typeface="微软雅黑" panose="020B0503020204020204" pitchFamily="34" charset="-122"/>
              </a:rPr>
              <a:t>,结合本系统的需要，</a:t>
            </a:r>
            <a:r>
              <a:rPr lang="zh-CN" sz="2800" b="1">
                <a:latin typeface="微软雅黑" panose="020B0503020204020204" pitchFamily="34" charset="-122"/>
                <a:ea typeface="微软雅黑" panose="020B0503020204020204" pitchFamily="34" charset="-122"/>
                <a:cs typeface="微软雅黑" panose="020B0503020204020204" pitchFamily="34" charset="-122"/>
              </a:rPr>
              <a:t>在</a:t>
            </a:r>
            <a:r>
              <a:rPr lang="en-US" altLang="zh-CN" sz="2800" b="1">
                <a:latin typeface="微软雅黑" panose="020B0503020204020204" pitchFamily="34" charset="-122"/>
                <a:ea typeface="微软雅黑" panose="020B0503020204020204" pitchFamily="34" charset="-122"/>
                <a:cs typeface="微软雅黑" panose="020B0503020204020204" pitchFamily="34" charset="-122"/>
              </a:rPr>
              <a:t>PCB</a:t>
            </a:r>
            <a:r>
              <a:rPr lang="zh-CN" altLang="en-US" sz="2800" b="1">
                <a:latin typeface="微软雅黑" panose="020B0503020204020204" pitchFamily="34" charset="-122"/>
                <a:ea typeface="微软雅黑" panose="020B0503020204020204" pitchFamily="34" charset="-122"/>
                <a:cs typeface="微软雅黑" panose="020B0503020204020204" pitchFamily="34" charset="-122"/>
              </a:rPr>
              <a:t>设计的时候</a:t>
            </a:r>
            <a:r>
              <a:rPr sz="2800" b="1">
                <a:latin typeface="微软雅黑" panose="020B0503020204020204" pitchFamily="34" charset="-122"/>
                <a:ea typeface="微软雅黑" panose="020B0503020204020204" pitchFamily="34" charset="-122"/>
                <a:cs typeface="微软雅黑" panose="020B0503020204020204" pitchFamily="34" charset="-122"/>
              </a:rPr>
              <a:t>留出了5个串口接口、2个SPI接口、6个IIC接口，因此在硬件电路设计的时候要设计这些通信接口电路。同时还有基本的最小系统电路，比如复位电路、下载电路、降压电路、启动电路等等。</a:t>
            </a:r>
            <a:endParaRPr sz="2800" b="1">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07950" y="975995"/>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2000" b="1" spc="300" dirty="0">
                <a:latin typeface="微软雅黑" panose="020B0503020204020204" pitchFamily="34" charset="-122"/>
                <a:ea typeface="微软雅黑" panose="020B0503020204020204" pitchFamily="34" charset="-122"/>
              </a:rPr>
              <a:t>基本电路设计</a:t>
            </a:r>
            <a:endParaRPr lang="zh-CN" altLang="en-US" sz="2000" b="1" spc="300" dirty="0">
              <a:latin typeface="微软雅黑" panose="020B0503020204020204" pitchFamily="34" charset="-122"/>
              <a:ea typeface="微软雅黑" panose="020B0503020204020204" pitchFamily="34" charset="-122"/>
            </a:endParaRPr>
          </a:p>
        </p:txBody>
      </p:sp>
      <p:pic>
        <p:nvPicPr>
          <p:cNvPr id="1073743107" name="图片 1073743106"/>
          <p:cNvPicPr>
            <a:picLocks noChangeAspect="1"/>
          </p:cNvPicPr>
          <p:nvPr/>
        </p:nvPicPr>
        <p:blipFill>
          <a:blip r:embed="rId1"/>
          <a:stretch>
            <a:fillRect/>
          </a:stretch>
        </p:blipFill>
        <p:spPr>
          <a:xfrm>
            <a:off x="1698625" y="1748155"/>
            <a:ext cx="5795645" cy="3872865"/>
          </a:xfrm>
          <a:prstGeom prst="rect">
            <a:avLst/>
          </a:prstGeom>
          <a:noFill/>
          <a:ln w="9525">
            <a:noFill/>
          </a:ln>
        </p:spPr>
      </p:pic>
      <p:sp>
        <p:nvSpPr>
          <p:cNvPr id="3" name="文本框 2"/>
          <p:cNvSpPr txBox="1"/>
          <p:nvPr/>
        </p:nvSpPr>
        <p:spPr>
          <a:xfrm>
            <a:off x="3079750" y="5819140"/>
            <a:ext cx="3125470" cy="460375"/>
          </a:xfrm>
          <a:prstGeom prst="rect">
            <a:avLst/>
          </a:prstGeom>
          <a:noFill/>
        </p:spPr>
        <p:txBody>
          <a:bodyPr wrap="square" rtlCol="0">
            <a:spAutoFit/>
          </a:bodyPr>
          <a:p>
            <a:r>
              <a:rPr lang="en-US" altLang="zh-CN" b="1"/>
              <a:t>             </a:t>
            </a:r>
            <a:r>
              <a:rPr lang="en-US" altLang="zh-CN" sz="2400" b="1"/>
              <a:t> </a:t>
            </a:r>
            <a:r>
              <a:rPr lang="zh-CN" sz="2400" b="1"/>
              <a:t>晶振电路</a:t>
            </a:r>
            <a:endParaRPr lang="zh-CN" sz="2400" b="1"/>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07950" y="975995"/>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2000" b="1" spc="300" dirty="0">
                <a:latin typeface="微软雅黑" panose="020B0503020204020204" pitchFamily="34" charset="-122"/>
                <a:ea typeface="微软雅黑" panose="020B0503020204020204" pitchFamily="34" charset="-122"/>
              </a:rPr>
              <a:t>基本电路设计</a:t>
            </a:r>
            <a:endParaRPr lang="zh-CN" altLang="en-US" sz="2000" b="1" spc="300" dirty="0">
              <a:latin typeface="微软雅黑" panose="020B0503020204020204" pitchFamily="34" charset="-122"/>
              <a:ea typeface="微软雅黑" panose="020B0503020204020204" pitchFamily="34" charset="-122"/>
            </a:endParaRPr>
          </a:p>
        </p:txBody>
      </p:sp>
      <p:sp>
        <p:nvSpPr>
          <p:cNvPr id="3" name="文本框 2"/>
          <p:cNvSpPr txBox="1"/>
          <p:nvPr/>
        </p:nvSpPr>
        <p:spPr>
          <a:xfrm>
            <a:off x="3079750" y="5819140"/>
            <a:ext cx="3125470" cy="460375"/>
          </a:xfrm>
          <a:prstGeom prst="rect">
            <a:avLst/>
          </a:prstGeom>
          <a:noFill/>
        </p:spPr>
        <p:txBody>
          <a:bodyPr wrap="square" rtlCol="0">
            <a:spAutoFit/>
          </a:bodyPr>
          <a:p>
            <a:r>
              <a:rPr lang="en-US" altLang="zh-CN" b="1"/>
              <a:t>             </a:t>
            </a:r>
            <a:r>
              <a:rPr lang="en-US" altLang="zh-CN" sz="2400" b="1"/>
              <a:t> </a:t>
            </a:r>
            <a:r>
              <a:rPr lang="zh-CN" altLang="en-US" sz="2400" b="1"/>
              <a:t>复位</a:t>
            </a:r>
            <a:r>
              <a:rPr lang="zh-CN" sz="2400" b="1"/>
              <a:t>电路</a:t>
            </a:r>
            <a:endParaRPr lang="zh-CN" sz="2400" b="1"/>
          </a:p>
        </p:txBody>
      </p:sp>
      <p:pic>
        <p:nvPicPr>
          <p:cNvPr id="1073743018" name="图片 1073743017"/>
          <p:cNvPicPr>
            <a:picLocks noChangeAspect="1"/>
          </p:cNvPicPr>
          <p:nvPr/>
        </p:nvPicPr>
        <p:blipFill>
          <a:blip r:embed="rId1"/>
          <a:stretch>
            <a:fillRect/>
          </a:stretch>
        </p:blipFill>
        <p:spPr>
          <a:xfrm>
            <a:off x="2037715" y="1649730"/>
            <a:ext cx="4725035" cy="388810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07950" y="975995"/>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2000" b="1" spc="300" dirty="0">
                <a:latin typeface="微软雅黑" panose="020B0503020204020204" pitchFamily="34" charset="-122"/>
                <a:ea typeface="微软雅黑" panose="020B0503020204020204" pitchFamily="34" charset="-122"/>
              </a:rPr>
              <a:t>基本电路设计</a:t>
            </a:r>
            <a:endParaRPr lang="zh-CN" altLang="en-US" sz="2000" b="1" spc="300" dirty="0">
              <a:latin typeface="微软雅黑" panose="020B0503020204020204" pitchFamily="34" charset="-122"/>
              <a:ea typeface="微软雅黑" panose="020B0503020204020204" pitchFamily="34" charset="-122"/>
            </a:endParaRPr>
          </a:p>
        </p:txBody>
      </p:sp>
      <p:sp>
        <p:nvSpPr>
          <p:cNvPr id="3" name="文本框 2"/>
          <p:cNvSpPr txBox="1"/>
          <p:nvPr/>
        </p:nvSpPr>
        <p:spPr>
          <a:xfrm>
            <a:off x="3079750" y="5819140"/>
            <a:ext cx="3125470" cy="460375"/>
          </a:xfrm>
          <a:prstGeom prst="rect">
            <a:avLst/>
          </a:prstGeom>
          <a:noFill/>
        </p:spPr>
        <p:txBody>
          <a:bodyPr wrap="square" rtlCol="0">
            <a:spAutoFit/>
          </a:bodyPr>
          <a:p>
            <a:r>
              <a:rPr lang="en-US" altLang="zh-CN" b="1"/>
              <a:t>              </a:t>
            </a:r>
            <a:r>
              <a:rPr lang="zh-CN" altLang="en-US" sz="2400" b="1"/>
              <a:t>稳压</a:t>
            </a:r>
            <a:r>
              <a:rPr lang="zh-CN" sz="2400" b="1"/>
              <a:t>电路</a:t>
            </a:r>
            <a:endParaRPr lang="zh-CN" sz="2400" b="1"/>
          </a:p>
        </p:txBody>
      </p:sp>
      <p:pic>
        <p:nvPicPr>
          <p:cNvPr id="1073742992" name="图片 1073742991"/>
          <p:cNvPicPr>
            <a:picLocks noChangeAspect="1"/>
          </p:cNvPicPr>
          <p:nvPr/>
        </p:nvPicPr>
        <p:blipFill>
          <a:blip r:embed="rId1"/>
          <a:stretch>
            <a:fillRect/>
          </a:stretch>
        </p:blipFill>
        <p:spPr>
          <a:xfrm>
            <a:off x="699135" y="2219325"/>
            <a:ext cx="7985125" cy="300164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grpSp>
        <p:nvGrpSpPr>
          <p:cNvPr id="14" name="组合 13"/>
          <p:cNvGrpSpPr/>
          <p:nvPr/>
        </p:nvGrpSpPr>
        <p:grpSpPr>
          <a:xfrm>
            <a:off x="2488724" y="2568507"/>
            <a:ext cx="6024563" cy="1720986"/>
            <a:chOff x="1184275" y="2717410"/>
            <a:chExt cx="6024563" cy="1720986"/>
          </a:xfrm>
        </p:grpSpPr>
        <p:grpSp>
          <p:nvGrpSpPr>
            <p:cNvPr id="10" name="Group 4"/>
            <p:cNvGrpSpPr>
              <a:grpSpLocks noChangeAspect="1"/>
            </p:cNvGrpSpPr>
            <p:nvPr/>
          </p:nvGrpSpPr>
          <p:grpSpPr bwMode="auto">
            <a:xfrm>
              <a:off x="1184275" y="2717410"/>
              <a:ext cx="1847850" cy="1720986"/>
              <a:chOff x="1164" y="687"/>
              <a:chExt cx="3219" cy="2998"/>
            </a:xfrm>
            <a:solidFill>
              <a:schemeClr val="bg1"/>
            </a:solidFill>
            <a:effectLst>
              <a:outerShdw blurRad="50800" dist="38100" dir="2700000" algn="tl" rotWithShape="0">
                <a:prstClr val="black">
                  <a:alpha val="40000"/>
                </a:prstClr>
              </a:outerShdw>
            </a:effectLst>
          </p:grpSpPr>
          <p:sp>
            <p:nvSpPr>
              <p:cNvPr id="11"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a:p>
            </p:txBody>
          </p:sp>
          <p:sp>
            <p:nvSpPr>
              <p:cNvPr id="12"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a:p>
            </p:txBody>
          </p:sp>
        </p:grpSp>
        <p:sp>
          <p:nvSpPr>
            <p:cNvPr id="13" name="文本框 12"/>
            <p:cNvSpPr txBox="1"/>
            <p:nvPr/>
          </p:nvSpPr>
          <p:spPr>
            <a:xfrm>
              <a:off x="3187700" y="2847430"/>
              <a:ext cx="4021138" cy="1198880"/>
            </a:xfrm>
            <a:prstGeom prst="rect">
              <a:avLst/>
            </a:prstGeom>
            <a:noFill/>
          </p:spPr>
          <p:txBody>
            <a:bodyPr wrap="square" rtlCol="0">
              <a:spAutoFit/>
            </a:bodyPr>
            <a:lstStyle/>
            <a:p>
              <a:r>
                <a:rPr lang="zh-CN" sz="7200" b="1" spc="300" dirty="0" smtClean="0">
                  <a:solidFill>
                    <a:schemeClr val="bg1"/>
                  </a:solidFill>
                  <a:latin typeface="微软雅黑" panose="020B0503020204020204" pitchFamily="34" charset="-122"/>
                  <a:ea typeface="微软雅黑" panose="020B0503020204020204" pitchFamily="34" charset="-122"/>
                </a:rPr>
                <a:t>绪论</a:t>
              </a:r>
              <a:endParaRPr lang="zh-CN" sz="7200" b="1" spc="30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07950" y="975995"/>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000" b="1" spc="300" dirty="0">
                <a:latin typeface="微软雅黑" panose="020B0503020204020204" pitchFamily="34" charset="-122"/>
                <a:ea typeface="微软雅黑" panose="020B0503020204020204" pitchFamily="34" charset="-122"/>
              </a:rPr>
              <a:t>PCB</a:t>
            </a:r>
            <a:r>
              <a:rPr lang="zh-CN" altLang="en-US" sz="2000" b="1" spc="300" dirty="0">
                <a:latin typeface="微软雅黑" panose="020B0503020204020204" pitchFamily="34" charset="-122"/>
                <a:ea typeface="微软雅黑" panose="020B0503020204020204" pitchFamily="34" charset="-122"/>
              </a:rPr>
              <a:t>板</a:t>
            </a:r>
            <a:r>
              <a:rPr lang="zh-CN" sz="2000" b="1" spc="300" dirty="0">
                <a:latin typeface="微软雅黑" panose="020B0503020204020204" pitchFamily="34" charset="-122"/>
                <a:ea typeface="微软雅黑" panose="020B0503020204020204" pitchFamily="34" charset="-122"/>
              </a:rPr>
              <a:t>设计</a:t>
            </a:r>
            <a:endParaRPr lang="zh-CN" altLang="en-US" sz="2000" b="1" spc="300" dirty="0">
              <a:latin typeface="微软雅黑" panose="020B0503020204020204" pitchFamily="34" charset="-122"/>
              <a:ea typeface="微软雅黑" panose="020B0503020204020204" pitchFamily="34" charset="-122"/>
            </a:endParaRPr>
          </a:p>
        </p:txBody>
      </p:sp>
      <p:pic>
        <p:nvPicPr>
          <p:cNvPr id="7" name="图片 6"/>
          <p:cNvPicPr>
            <a:picLocks noChangeAspect="1"/>
          </p:cNvPicPr>
          <p:nvPr/>
        </p:nvPicPr>
        <p:blipFill>
          <a:blip r:embed="rId1"/>
          <a:stretch>
            <a:fillRect/>
          </a:stretch>
        </p:blipFill>
        <p:spPr>
          <a:xfrm>
            <a:off x="2938780" y="773430"/>
            <a:ext cx="3552190" cy="5876290"/>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dirty="0"/>
              <a:t>绪论</a:t>
            </a:r>
            <a:endParaRPr lang="zh-CN"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39183"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3263250"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3269930" y="9391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硬件设计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07950" y="975995"/>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000" b="1" spc="300" dirty="0">
                <a:latin typeface="微软雅黑" panose="020B0503020204020204" pitchFamily="34" charset="-122"/>
                <a:ea typeface="微软雅黑" panose="020B0503020204020204" pitchFamily="34" charset="-122"/>
              </a:rPr>
              <a:t>PCB</a:t>
            </a:r>
            <a:r>
              <a:rPr lang="zh-CN" altLang="en-US" sz="2000" b="1" spc="300" dirty="0">
                <a:latin typeface="微软雅黑" panose="020B0503020204020204" pitchFamily="34" charset="-122"/>
                <a:ea typeface="微软雅黑" panose="020B0503020204020204" pitchFamily="34" charset="-122"/>
              </a:rPr>
              <a:t>板</a:t>
            </a:r>
            <a:r>
              <a:rPr lang="zh-CN" sz="2000" b="1" spc="300" dirty="0">
                <a:latin typeface="微软雅黑" panose="020B0503020204020204" pitchFamily="34" charset="-122"/>
                <a:ea typeface="微软雅黑" panose="020B0503020204020204" pitchFamily="34" charset="-122"/>
              </a:rPr>
              <a:t>设计</a:t>
            </a:r>
            <a:endParaRPr lang="zh-CN" altLang="en-US" sz="2000" b="1" spc="3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2938780" y="752475"/>
            <a:ext cx="3637915" cy="590486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grpSp>
        <p:nvGrpSpPr>
          <p:cNvPr id="3" name="组合 2"/>
          <p:cNvGrpSpPr/>
          <p:nvPr/>
        </p:nvGrpSpPr>
        <p:grpSpPr>
          <a:xfrm>
            <a:off x="1804194" y="2568507"/>
            <a:ext cx="6024563" cy="1720986"/>
            <a:chOff x="2408238" y="2568507"/>
            <a:chExt cx="6024563" cy="1720986"/>
          </a:xfrm>
        </p:grpSpPr>
        <p:grpSp>
          <p:nvGrpSpPr>
            <p:cNvPr id="14" name="组合 13"/>
            <p:cNvGrpSpPr/>
            <p:nvPr/>
          </p:nvGrpSpPr>
          <p:grpSpPr>
            <a:xfrm>
              <a:off x="2408238" y="2568507"/>
              <a:ext cx="6024563" cy="1720986"/>
              <a:chOff x="1184275" y="2717410"/>
              <a:chExt cx="6024563" cy="1720986"/>
            </a:xfrm>
          </p:grpSpPr>
          <p:grpSp>
            <p:nvGrpSpPr>
              <p:cNvPr id="10" name="Group 4"/>
              <p:cNvGrpSpPr>
                <a:grpSpLocks noChangeAspect="1"/>
              </p:cNvGrpSpPr>
              <p:nvPr/>
            </p:nvGrpSpPr>
            <p:grpSpPr bwMode="auto">
              <a:xfrm>
                <a:off x="1184275" y="2717410"/>
                <a:ext cx="1847850" cy="1720986"/>
                <a:chOff x="1164" y="687"/>
                <a:chExt cx="3219" cy="2998"/>
              </a:xfrm>
              <a:solidFill>
                <a:schemeClr val="bg1"/>
              </a:solidFill>
              <a:effectLst>
                <a:outerShdw blurRad="50800" dist="38100" dir="2700000" algn="tl" rotWithShape="0">
                  <a:prstClr val="black">
                    <a:alpha val="40000"/>
                  </a:prstClr>
                </a:outerShdw>
              </a:effectLst>
            </p:grpSpPr>
            <p:sp>
              <p:nvSpPr>
                <p:cNvPr id="11"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a:p>
              </p:txBody>
            </p:sp>
            <p:sp>
              <p:nvSpPr>
                <p:cNvPr id="12"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a:p>
              </p:txBody>
            </p:sp>
          </p:grpSp>
          <p:sp>
            <p:nvSpPr>
              <p:cNvPr id="13" name="文本框 12"/>
              <p:cNvSpPr txBox="1"/>
              <p:nvPr/>
            </p:nvSpPr>
            <p:spPr>
              <a:xfrm>
                <a:off x="3187700" y="2847430"/>
                <a:ext cx="4021138" cy="1198880"/>
              </a:xfrm>
              <a:prstGeom prst="rect">
                <a:avLst/>
              </a:prstGeom>
              <a:noFill/>
            </p:spPr>
            <p:txBody>
              <a:bodyPr wrap="square" rtlCol="0">
                <a:spAutoFit/>
              </a:bodyPr>
              <a:lstStyle/>
              <a:p>
                <a:r>
                  <a:rPr lang="zh-CN" altLang="en-US" sz="7200" b="1" spc="300" dirty="0" smtClean="0">
                    <a:solidFill>
                      <a:schemeClr val="bg1"/>
                    </a:solidFill>
                    <a:latin typeface="微软雅黑" panose="020B0503020204020204" pitchFamily="34" charset="-122"/>
                    <a:ea typeface="微软雅黑" panose="020B0503020204020204" pitchFamily="34" charset="-122"/>
                  </a:rPr>
                  <a:t>软件设计</a:t>
                </a:r>
                <a:endParaRPr lang="zh-HK" altLang="en-US" sz="7200" b="1" spc="300" dirty="0">
                  <a:solidFill>
                    <a:schemeClr val="bg1"/>
                  </a:solidFill>
                  <a:latin typeface="微软雅黑" panose="020B0503020204020204" pitchFamily="34" charset="-122"/>
                  <a:ea typeface="微软雅黑" panose="020B0503020204020204" pitchFamily="34" charset="-122"/>
                </a:endParaRPr>
              </a:p>
            </p:txBody>
          </p:sp>
        </p:grpSp>
        <p:sp>
          <p:nvSpPr>
            <p:cNvPr id="15" name="矩形 14"/>
            <p:cNvSpPr/>
            <p:nvPr/>
          </p:nvSpPr>
          <p:spPr>
            <a:xfrm>
              <a:off x="4475163" y="3816912"/>
              <a:ext cx="3856037" cy="230832"/>
            </a:xfrm>
            <a:prstGeom prst="rect">
              <a:avLst/>
            </a:prstGeom>
          </p:spPr>
          <p:txBody>
            <a:bodyPr wrap="square">
              <a:spAutoFit/>
            </a:bodyPr>
            <a:lstStyle/>
            <a:p>
              <a:endParaRPr lang="zh-HK" altLang="en-US" sz="900" dirty="0">
                <a:solidFill>
                  <a:schemeClr val="bg1"/>
                </a:solidFill>
              </a:endParaRPr>
            </a:p>
          </p:txBody>
        </p: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66399" y="85656"/>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4780265" y="844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4765990" y="8883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软件设计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grpSp>
        <p:nvGrpSpPr>
          <p:cNvPr id="5" name="组合 4"/>
          <p:cNvGrpSpPr/>
          <p:nvPr/>
        </p:nvGrpSpPr>
        <p:grpSpPr>
          <a:xfrm>
            <a:off x="593924" y="1273973"/>
            <a:ext cx="7949022" cy="4675691"/>
            <a:chOff x="1516" y="2155"/>
            <a:chExt cx="12518" cy="7363"/>
          </a:xfrm>
        </p:grpSpPr>
        <p:sp>
          <p:nvSpPr>
            <p:cNvPr id="101" name="椭圆 100"/>
            <p:cNvSpPr/>
            <p:nvPr/>
          </p:nvSpPr>
          <p:spPr>
            <a:xfrm>
              <a:off x="6520" y="4170"/>
              <a:ext cx="3173" cy="3173"/>
            </a:xfrm>
            <a:prstGeom prst="ellipse">
              <a:avLst/>
            </a:prstGeom>
            <a:solidFill>
              <a:schemeClr val="accent1">
                <a:lumMod val="5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3200" b="1" spc="300" dirty="0">
                  <a:latin typeface="微软雅黑" panose="020B0503020204020204" pitchFamily="34" charset="-122"/>
                  <a:ea typeface="微软雅黑" panose="020B0503020204020204" pitchFamily="34" charset="-122"/>
                </a:rPr>
                <a:t>软件设计</a:t>
              </a:r>
              <a:endParaRPr lang="zh-CN" sz="3200" b="1" spc="300" dirty="0">
                <a:latin typeface="微软雅黑" panose="020B0503020204020204" pitchFamily="34" charset="-122"/>
                <a:ea typeface="微软雅黑" panose="020B0503020204020204" pitchFamily="34" charset="-122"/>
              </a:endParaRPr>
            </a:p>
          </p:txBody>
        </p:sp>
        <p:sp>
          <p:nvSpPr>
            <p:cNvPr id="105" name="椭圆 104"/>
            <p:cNvSpPr/>
            <p:nvPr/>
          </p:nvSpPr>
          <p:spPr>
            <a:xfrm>
              <a:off x="2424" y="2401"/>
              <a:ext cx="2176" cy="2176"/>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b="1" spc="300" dirty="0">
                  <a:latin typeface="微软雅黑" panose="020B0503020204020204" pitchFamily="34" charset="-122"/>
                  <a:ea typeface="微软雅黑" panose="020B0503020204020204" pitchFamily="34" charset="-122"/>
                </a:rPr>
                <a:t>步态分析</a:t>
              </a:r>
              <a:endParaRPr lang="zh-CN" sz="2000" b="1" spc="300" dirty="0">
                <a:latin typeface="微软雅黑" panose="020B0503020204020204" pitchFamily="34" charset="-122"/>
                <a:ea typeface="微软雅黑" panose="020B0503020204020204" pitchFamily="34" charset="-122"/>
              </a:endParaRPr>
            </a:p>
          </p:txBody>
        </p:sp>
        <p:cxnSp>
          <p:nvCxnSpPr>
            <p:cNvPr id="106" name="直接连接符 105"/>
            <p:cNvCxnSpPr/>
            <p:nvPr/>
          </p:nvCxnSpPr>
          <p:spPr>
            <a:xfrm>
              <a:off x="4336" y="3904"/>
              <a:ext cx="3083" cy="1577"/>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a:endCxn id="101" idx="3"/>
            </p:cNvCxnSpPr>
            <p:nvPr/>
          </p:nvCxnSpPr>
          <p:spPr>
            <a:xfrm flipV="1">
              <a:off x="5676" y="6878"/>
              <a:ext cx="1310" cy="885"/>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9144" y="3852"/>
              <a:ext cx="2078" cy="1374"/>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36" name="椭圆 135"/>
            <p:cNvSpPr/>
            <p:nvPr/>
          </p:nvSpPr>
          <p:spPr>
            <a:xfrm>
              <a:off x="3948" y="7162"/>
              <a:ext cx="2176" cy="2176"/>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b="1" spc="300" dirty="0">
                  <a:latin typeface="微软雅黑" panose="020B0503020204020204" pitchFamily="34" charset="-122"/>
                  <a:ea typeface="微软雅黑" panose="020B0503020204020204" pitchFamily="34" charset="-122"/>
                </a:rPr>
                <a:t>通信协议说明</a:t>
              </a:r>
              <a:endParaRPr lang="zh-CN" sz="2000" b="1" spc="300" dirty="0">
                <a:latin typeface="微软雅黑" panose="020B0503020204020204" pitchFamily="34" charset="-122"/>
                <a:ea typeface="微软雅黑" panose="020B0503020204020204" pitchFamily="34" charset="-122"/>
              </a:endParaRPr>
            </a:p>
          </p:txBody>
        </p:sp>
        <p:sp>
          <p:nvSpPr>
            <p:cNvPr id="139" name="椭圆 138"/>
            <p:cNvSpPr/>
            <p:nvPr/>
          </p:nvSpPr>
          <p:spPr>
            <a:xfrm>
              <a:off x="10745" y="2415"/>
              <a:ext cx="2176" cy="2176"/>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spc="300" dirty="0">
                  <a:latin typeface="微软雅黑" panose="020B0503020204020204" pitchFamily="34" charset="-122"/>
                  <a:ea typeface="微软雅黑" panose="020B0503020204020204" pitchFamily="34" charset="-122"/>
                </a:rPr>
                <a:t>整体系统流程</a:t>
              </a:r>
              <a:endParaRPr lang="zh-CN" altLang="en-US" sz="2000" b="1" spc="300" dirty="0">
                <a:latin typeface="微软雅黑" panose="020B0503020204020204" pitchFamily="34" charset="-122"/>
                <a:ea typeface="微软雅黑" panose="020B0503020204020204" pitchFamily="34" charset="-122"/>
              </a:endParaRPr>
            </a:p>
          </p:txBody>
        </p:sp>
        <p:sp>
          <p:nvSpPr>
            <p:cNvPr id="83" name="文本框 35"/>
            <p:cNvSpPr txBox="1"/>
            <p:nvPr/>
          </p:nvSpPr>
          <p:spPr>
            <a:xfrm>
              <a:off x="1516" y="2155"/>
              <a:ext cx="796" cy="1454"/>
            </a:xfrm>
            <a:prstGeom prst="rect">
              <a:avLst/>
            </a:prstGeom>
            <a:noFill/>
            <a:effectLst>
              <a:outerShdw blurRad="50800" dist="38100" dir="10800000" algn="r" rotWithShape="0">
                <a:prstClr val="black">
                  <a:alpha val="40000"/>
                </a:prstClr>
              </a:outerShdw>
            </a:effectLst>
          </p:spPr>
          <p:txBody>
            <a:bodyPr wrap="square" rtlCol="0">
              <a:spAutoFit/>
            </a:bodyPr>
            <a:lstStyle/>
            <a:p>
              <a:pPr algn="ctr"/>
              <a:r>
                <a:rPr lang="en-US" altLang="zh-CN" sz="5400" b="1" dirty="0" smtClean="0">
                  <a:solidFill>
                    <a:srgbClr val="1F497D"/>
                  </a:solidFill>
                  <a:latin typeface="微软雅黑" panose="020B0503020204020204" pitchFamily="34" charset="-122"/>
                  <a:ea typeface="微软雅黑" panose="020B0503020204020204" pitchFamily="34" charset="-122"/>
                </a:rPr>
                <a:t>1</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sp>
          <p:nvSpPr>
            <p:cNvPr id="84" name="文本框 35"/>
            <p:cNvSpPr txBox="1"/>
            <p:nvPr/>
          </p:nvSpPr>
          <p:spPr>
            <a:xfrm>
              <a:off x="9811" y="2320"/>
              <a:ext cx="796" cy="1454"/>
            </a:xfrm>
            <a:prstGeom prst="rect">
              <a:avLst/>
            </a:prstGeom>
            <a:noFill/>
            <a:effectLst>
              <a:outerShdw blurRad="50800" dist="38100" dir="10800000" algn="r" rotWithShape="0">
                <a:prstClr val="black">
                  <a:alpha val="40000"/>
                </a:prstClr>
              </a:outerShdw>
            </a:effectLst>
          </p:spPr>
          <p:txBody>
            <a:bodyPr wrap="square" rtlCol="0">
              <a:spAutoFit/>
            </a:bodyPr>
            <a:lstStyle/>
            <a:p>
              <a:pPr algn="ctr"/>
              <a:r>
                <a:rPr lang="en-US" altLang="zh-CN" sz="5400" b="1" dirty="0" smtClean="0">
                  <a:solidFill>
                    <a:srgbClr val="1F497D"/>
                  </a:solidFill>
                  <a:latin typeface="微软雅黑" panose="020B0503020204020204" pitchFamily="34" charset="-122"/>
                  <a:ea typeface="微软雅黑" panose="020B0503020204020204" pitchFamily="34" charset="-122"/>
                </a:rPr>
                <a:t>2</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sp>
          <p:nvSpPr>
            <p:cNvPr id="85" name="文本框 35"/>
            <p:cNvSpPr txBox="1"/>
            <p:nvPr/>
          </p:nvSpPr>
          <p:spPr>
            <a:xfrm>
              <a:off x="3078" y="7035"/>
              <a:ext cx="796" cy="1454"/>
            </a:xfrm>
            <a:prstGeom prst="rect">
              <a:avLst/>
            </a:prstGeom>
            <a:noFill/>
            <a:effectLst>
              <a:outerShdw blurRad="50800" dist="38100" dir="10800000" algn="r" rotWithShape="0">
                <a:prstClr val="black">
                  <a:alpha val="40000"/>
                </a:prstClr>
              </a:outerShdw>
            </a:effectLst>
          </p:spPr>
          <p:txBody>
            <a:bodyPr wrap="square" rtlCol="0">
              <a:spAutoFit/>
            </a:bodyPr>
            <a:lstStyle/>
            <a:p>
              <a:pPr algn="ctr"/>
              <a:r>
                <a:rPr lang="en-US" altLang="zh-CN" sz="5400" b="1" dirty="0" smtClean="0">
                  <a:solidFill>
                    <a:srgbClr val="1F497D"/>
                  </a:solidFill>
                  <a:latin typeface="微软雅黑" panose="020B0503020204020204" pitchFamily="34" charset="-122"/>
                  <a:ea typeface="微软雅黑" panose="020B0503020204020204" pitchFamily="34" charset="-122"/>
                </a:rPr>
                <a:t>3</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sp>
          <p:nvSpPr>
            <p:cNvPr id="2" name="椭圆 1"/>
            <p:cNvSpPr/>
            <p:nvPr/>
          </p:nvSpPr>
          <p:spPr>
            <a:xfrm>
              <a:off x="10745" y="7343"/>
              <a:ext cx="2176" cy="2176"/>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2000" b="1" spc="300" dirty="0">
                  <a:latin typeface="微软雅黑" panose="020B0503020204020204" pitchFamily="34" charset="-122"/>
                  <a:ea typeface="微软雅黑" panose="020B0503020204020204" pitchFamily="34" charset="-122"/>
                </a:rPr>
                <a:t>界面美化处理</a:t>
              </a:r>
              <a:endParaRPr lang="zh-CN" sz="2000" b="1" spc="300" dirty="0">
                <a:latin typeface="微软雅黑" panose="020B0503020204020204" pitchFamily="34" charset="-122"/>
                <a:ea typeface="微软雅黑" panose="020B0503020204020204" pitchFamily="34" charset="-122"/>
              </a:endParaRPr>
            </a:p>
          </p:txBody>
        </p:sp>
        <p:sp>
          <p:nvSpPr>
            <p:cNvPr id="3" name="文本框 35"/>
            <p:cNvSpPr txBox="1"/>
            <p:nvPr/>
          </p:nvSpPr>
          <p:spPr>
            <a:xfrm>
              <a:off x="13239" y="7035"/>
              <a:ext cx="796" cy="1452"/>
            </a:xfrm>
            <a:prstGeom prst="rect">
              <a:avLst/>
            </a:prstGeom>
            <a:noFill/>
            <a:effectLst>
              <a:outerShdw blurRad="50800" dist="38100" dir="10800000" algn="r" rotWithShape="0">
                <a:prstClr val="black">
                  <a:alpha val="40000"/>
                </a:prstClr>
              </a:outerShdw>
            </a:effectLst>
          </p:spPr>
          <p:txBody>
            <a:bodyPr wrap="square" rtlCol="0">
              <a:spAutoFit/>
            </a:bodyPr>
            <a:p>
              <a:pPr algn="ctr"/>
              <a:r>
                <a:rPr lang="en-US" altLang="zh-CN" sz="5400" b="1" dirty="0" smtClean="0">
                  <a:solidFill>
                    <a:srgbClr val="1F497D"/>
                  </a:solidFill>
                  <a:latin typeface="微软雅黑" panose="020B0503020204020204" pitchFamily="34" charset="-122"/>
                  <a:ea typeface="微软雅黑" panose="020B0503020204020204" pitchFamily="34" charset="-122"/>
                </a:rPr>
                <a:t>4</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9039" y="6594"/>
              <a:ext cx="1893" cy="1315"/>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66399" y="85656"/>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4780265" y="844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4765990" y="8883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软件设计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0" y="658495"/>
            <a:ext cx="241808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步态分析</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前进</a:t>
            </a:r>
            <a:endParaRPr lang="zh-CN" altLang="en-US" sz="2000" b="1" spc="300" dirty="0">
              <a:latin typeface="微软雅黑" panose="020B0503020204020204" pitchFamily="34" charset="-122"/>
              <a:ea typeface="微软雅黑" panose="020B0503020204020204" pitchFamily="34" charset="-122"/>
            </a:endParaRPr>
          </a:p>
        </p:txBody>
      </p:sp>
      <p:graphicFrame>
        <p:nvGraphicFramePr>
          <p:cNvPr id="1073743108" name="对象 1073743107"/>
          <p:cNvGraphicFramePr/>
          <p:nvPr/>
        </p:nvGraphicFramePr>
        <p:xfrm>
          <a:off x="532765" y="1166495"/>
          <a:ext cx="8269605" cy="5757545"/>
        </p:xfrm>
        <a:graphic>
          <a:graphicData uri="http://schemas.openxmlformats.org/presentationml/2006/ole">
            <mc:AlternateContent xmlns:mc="http://schemas.openxmlformats.org/markup-compatibility/2006">
              <mc:Choice xmlns:v="urn:schemas-microsoft-com:vml" Requires="v">
                <p:oleObj spid="_x0000_s3076" name="" r:id="rId1" imgW="5549900" imgH="4200525" progId="Visio.Drawing.15">
                  <p:embed/>
                </p:oleObj>
              </mc:Choice>
              <mc:Fallback>
                <p:oleObj name="" r:id="rId1" imgW="5549900" imgH="4200525" progId="Visio.Drawing.15">
                  <p:embed/>
                  <p:pic>
                    <p:nvPicPr>
                      <p:cNvPr id="0" name="图片 3075"/>
                      <p:cNvPicPr/>
                      <p:nvPr/>
                    </p:nvPicPr>
                    <p:blipFill>
                      <a:blip r:embed="rId2"/>
                      <a:stretch>
                        <a:fillRect/>
                      </a:stretch>
                    </p:blipFill>
                    <p:spPr>
                      <a:xfrm>
                        <a:off x="532765" y="1166495"/>
                        <a:ext cx="8269605" cy="5757545"/>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66399" y="85656"/>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4780265" y="844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4765990" y="8883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软件设计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0" y="658495"/>
            <a:ext cx="234696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步态分析</a:t>
            </a:r>
            <a:r>
              <a:rPr lang="en-US" altLang="zh-CN" sz="2000" b="1" spc="300" dirty="0">
                <a:latin typeface="微软雅黑" panose="020B0503020204020204" pitchFamily="34" charset="-122"/>
                <a:ea typeface="微软雅黑" panose="020B0503020204020204" pitchFamily="34" charset="-122"/>
              </a:rPr>
              <a:t>—</a:t>
            </a:r>
            <a:r>
              <a:rPr lang="zh-CN" altLang="en-US" sz="2000" b="1" spc="300" dirty="0">
                <a:latin typeface="微软雅黑" panose="020B0503020204020204" pitchFamily="34" charset="-122"/>
                <a:ea typeface="微软雅黑" panose="020B0503020204020204" pitchFamily="34" charset="-122"/>
              </a:rPr>
              <a:t>右转</a:t>
            </a:r>
            <a:endParaRPr lang="zh-CN" altLang="en-US" sz="2000" b="1" spc="300" dirty="0">
              <a:latin typeface="微软雅黑" panose="020B0503020204020204" pitchFamily="34" charset="-122"/>
              <a:ea typeface="微软雅黑" panose="020B0503020204020204" pitchFamily="34" charset="-122"/>
            </a:endParaRPr>
          </a:p>
        </p:txBody>
      </p:sp>
      <p:graphicFrame>
        <p:nvGraphicFramePr>
          <p:cNvPr id="1073743109" name="对象 1073743108"/>
          <p:cNvGraphicFramePr/>
          <p:nvPr/>
        </p:nvGraphicFramePr>
        <p:xfrm>
          <a:off x="400050" y="1244600"/>
          <a:ext cx="8575675" cy="5629910"/>
        </p:xfrm>
        <a:graphic>
          <a:graphicData uri="http://schemas.openxmlformats.org/presentationml/2006/ole">
            <mc:AlternateContent xmlns:mc="http://schemas.openxmlformats.org/markup-compatibility/2006">
              <mc:Choice xmlns:v="urn:schemas-microsoft-com:vml" Requires="v">
                <p:oleObj spid="_x0000_s2" name="" r:id="rId1" imgW="5577205" imgH="4218940" progId="Visio.Drawing.15">
                  <p:embed/>
                </p:oleObj>
              </mc:Choice>
              <mc:Fallback>
                <p:oleObj name="" r:id="rId1" imgW="5577205" imgH="4218940" progId="Visio.Drawing.15">
                  <p:embed/>
                  <p:pic>
                    <p:nvPicPr>
                      <p:cNvPr id="0" name="图片 1"/>
                      <p:cNvPicPr/>
                      <p:nvPr/>
                    </p:nvPicPr>
                    <p:blipFill>
                      <a:blip r:embed="rId2"/>
                      <a:stretch>
                        <a:fillRect/>
                      </a:stretch>
                    </p:blipFill>
                    <p:spPr>
                      <a:xfrm>
                        <a:off x="400050" y="1244600"/>
                        <a:ext cx="8575675" cy="562991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66399" y="85656"/>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4780265" y="844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4765990" y="8883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软件设计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810" y="699770"/>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整体系统流程图</a:t>
            </a:r>
            <a:endParaRPr lang="zh-CN" altLang="en-US" sz="2000" b="1" spc="300" dirty="0">
              <a:latin typeface="微软雅黑" panose="020B0503020204020204" pitchFamily="34" charset="-122"/>
              <a:ea typeface="微软雅黑" panose="020B0503020204020204" pitchFamily="34" charset="-122"/>
            </a:endParaRPr>
          </a:p>
        </p:txBody>
      </p:sp>
      <p:graphicFrame>
        <p:nvGraphicFramePr>
          <p:cNvPr id="1073743091" name="对象 1073743090"/>
          <p:cNvGraphicFramePr/>
          <p:nvPr/>
        </p:nvGraphicFramePr>
        <p:xfrm>
          <a:off x="0" y="1208405"/>
          <a:ext cx="9119870" cy="5758180"/>
        </p:xfrm>
        <a:graphic>
          <a:graphicData uri="http://schemas.openxmlformats.org/presentationml/2006/ole">
            <mc:AlternateContent xmlns:mc="http://schemas.openxmlformats.org/markup-compatibility/2006">
              <mc:Choice xmlns:v="urn:schemas-microsoft-com:vml" Requires="v">
                <p:oleObj spid="_x0000_s3076" name="" r:id="rId1" imgW="7125335" imgH="4897755" progId="Visio.Drawing.15">
                  <p:embed/>
                </p:oleObj>
              </mc:Choice>
              <mc:Fallback>
                <p:oleObj name="" r:id="rId1" imgW="7125335" imgH="4897755" progId="Visio.Drawing.15">
                  <p:embed/>
                  <p:pic>
                    <p:nvPicPr>
                      <p:cNvPr id="0" name="图片 3075"/>
                      <p:cNvPicPr/>
                      <p:nvPr/>
                    </p:nvPicPr>
                    <p:blipFill>
                      <a:blip r:embed="rId2"/>
                      <a:stretch>
                        <a:fillRect/>
                      </a:stretch>
                    </p:blipFill>
                    <p:spPr>
                      <a:xfrm>
                        <a:off x="0" y="1208405"/>
                        <a:ext cx="9119870" cy="575818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66399" y="85656"/>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4780265" y="844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4765990" y="8883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软件设计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810" y="699770"/>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通信协议说明</a:t>
            </a:r>
            <a:endParaRPr lang="zh-CN" altLang="en-US" sz="2000" b="1" spc="300" dirty="0">
              <a:latin typeface="微软雅黑" panose="020B0503020204020204" pitchFamily="34" charset="-122"/>
              <a:ea typeface="微软雅黑" panose="020B0503020204020204" pitchFamily="34" charset="-122"/>
            </a:endParaRPr>
          </a:p>
        </p:txBody>
      </p:sp>
      <p:graphicFrame>
        <p:nvGraphicFramePr>
          <p:cNvPr id="2" name="表格 1"/>
          <p:cNvGraphicFramePr/>
          <p:nvPr/>
        </p:nvGraphicFramePr>
        <p:xfrm>
          <a:off x="100330" y="1586865"/>
          <a:ext cx="8943975" cy="1567180"/>
        </p:xfrm>
        <a:graphic>
          <a:graphicData uri="http://schemas.openxmlformats.org/drawingml/2006/table">
            <a:tbl>
              <a:tblPr firstRow="1" bandRow="1">
                <a:tableStyleId>{5940675A-B579-460E-94D1-54222C63F5DA}</a:tableStyleId>
              </a:tblPr>
              <a:tblGrid>
                <a:gridCol w="735330"/>
                <a:gridCol w="672465"/>
                <a:gridCol w="1764030"/>
                <a:gridCol w="1287780"/>
                <a:gridCol w="1245870"/>
                <a:gridCol w="902970"/>
                <a:gridCol w="1308100"/>
                <a:gridCol w="1027430"/>
              </a:tblGrid>
              <a:tr h="609600">
                <a:tc>
                  <a:txBody>
                    <a:bodyPr/>
                    <a:p>
                      <a:pPr indent="0"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帧头</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ID</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类型</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包序号</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数据长度（4Byte）</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数据</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CRC16校验（2Byte）</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结束符</a:t>
                      </a:r>
                      <a:endParaRPr lang="en-US" alt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513715">
                <a:tc rowSpan="2">
                  <a:txBody>
                    <a:bodyPr/>
                    <a:p>
                      <a:pPr indent="0" algn="ctr">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0xDA</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2">
                  <a:txBody>
                    <a:bodyPr/>
                    <a:p>
                      <a:pPr indent="0" algn="ctr">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0x00 </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indent="0" algn="ctr">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0x01控制指令</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2">
                  <a:txBody>
                    <a:bodyPr/>
                    <a:p>
                      <a:pPr indent="0" algn="ctr">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0x00-0xFF</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2">
                  <a:txBody>
                    <a:bodyPr/>
                    <a:p>
                      <a:pPr indent="0" algn="ctr">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 </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2">
                  <a:txBody>
                    <a:bodyPr/>
                    <a:p>
                      <a:pPr indent="0" algn="ctr">
                        <a:buNone/>
                      </a:pPr>
                      <a:r>
                        <a:rPr lang="en-US" sz="2000" b="0">
                          <a:latin typeface="宋体" panose="02010600030101010101" pitchFamily="2" charset="-122"/>
                          <a:ea typeface="宋体" panose="02010600030101010101" pitchFamily="2" charset="-122"/>
                          <a:cs typeface="宋体" panose="02010600030101010101" pitchFamily="2" charset="-122"/>
                        </a:rPr>
                        <a:t> </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2">
                  <a:txBody>
                    <a:bodyPr/>
                    <a:p>
                      <a:pPr indent="0" algn="ctr">
                        <a:buNone/>
                      </a:pPr>
                      <a:r>
                        <a:rPr lang="en-US" sz="2000" b="0">
                          <a:latin typeface="宋体" panose="02010600030101010101" pitchFamily="2" charset="-122"/>
                          <a:ea typeface="宋体" panose="02010600030101010101" pitchFamily="2" charset="-122"/>
                          <a:cs typeface="宋体" panose="02010600030101010101" pitchFamily="2" charset="-122"/>
                        </a:rPr>
                        <a:t> </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rowSpan="2">
                  <a:txBody>
                    <a:bodyPr/>
                    <a:p>
                      <a:pPr indent="0" algn="ctr">
                        <a:buNone/>
                      </a:pPr>
                      <a:r>
                        <a:rPr lang="en-US" sz="2000" b="0">
                          <a:latin typeface="宋体" panose="02010600030101010101" pitchFamily="2" charset="-122"/>
                          <a:ea typeface="宋体" panose="02010600030101010101" pitchFamily="2" charset="-122"/>
                          <a:cs typeface="宋体" panose="02010600030101010101" pitchFamily="2" charset="-122"/>
                        </a:rPr>
                        <a:t>0xFF 0xFF</a:t>
                      </a:r>
                      <a:endParaRPr lang="en-US" altLang="en-US" sz="2000" b="0">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443865">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a:txBody>
                    <a:bodyPr/>
                    <a:p>
                      <a:pPr indent="0" algn="ctr">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0x03心跳包</a:t>
                      </a:r>
                      <a:endParaRPr lang="en-US" alt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c vMerge="1">
                  <a:tcP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B w="12700" cap="flat" cmpd="sng">
                      <a:solidFill>
                        <a:srgbClr val="080000"/>
                      </a:solidFill>
                      <a:prstDash val="solid"/>
                      <a:headEnd type="none" w="med" len="med"/>
                      <a:tailEnd type="none" w="med" len="med"/>
                    </a:lnB>
                  </a:tcPr>
                </a:tc>
              </a:tr>
            </a:tbl>
          </a:graphicData>
        </a:graphic>
      </p:graphicFrame>
      <p:sp>
        <p:nvSpPr>
          <p:cNvPr id="3" name="文本框 2"/>
          <p:cNvSpPr txBox="1"/>
          <p:nvPr/>
        </p:nvSpPr>
        <p:spPr>
          <a:xfrm>
            <a:off x="3216910" y="1207770"/>
            <a:ext cx="2970530" cy="368300"/>
          </a:xfrm>
          <a:prstGeom prst="rect">
            <a:avLst/>
          </a:prstGeom>
          <a:noFill/>
        </p:spPr>
        <p:txBody>
          <a:bodyPr wrap="square" rtlCol="0">
            <a:spAutoFit/>
          </a:bodyPr>
          <a:p>
            <a:r>
              <a:rPr lang="zh-CN" altLang="en-US"/>
              <a:t>表4-1 手机</a:t>
            </a:r>
            <a:r>
              <a:rPr lang="en-US" altLang="zh-CN"/>
              <a:t>APP</a:t>
            </a:r>
            <a:r>
              <a:rPr lang="zh-CN" altLang="en-US"/>
              <a:t>发送端协议</a:t>
            </a:r>
            <a:endParaRPr lang="zh-CN" altLang="en-US"/>
          </a:p>
        </p:txBody>
      </p:sp>
      <p:graphicFrame>
        <p:nvGraphicFramePr>
          <p:cNvPr id="5" name="表格 4"/>
          <p:cNvGraphicFramePr/>
          <p:nvPr/>
        </p:nvGraphicFramePr>
        <p:xfrm>
          <a:off x="416560" y="3972560"/>
          <a:ext cx="8302625" cy="1206500"/>
        </p:xfrm>
        <a:graphic>
          <a:graphicData uri="http://schemas.openxmlformats.org/drawingml/2006/table">
            <a:tbl>
              <a:tblPr firstRow="1" bandRow="1">
                <a:tableStyleId>{5940675A-B579-460E-94D1-54222C63F5DA}</a:tableStyleId>
              </a:tblPr>
              <a:tblGrid>
                <a:gridCol w="1794510"/>
                <a:gridCol w="2393950"/>
                <a:gridCol w="1993265"/>
                <a:gridCol w="2120900"/>
              </a:tblGrid>
              <a:tr h="603250">
                <a:tc>
                  <a:txBody>
                    <a:bodyPr/>
                    <a:p>
                      <a:pPr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帧头（1Byte）</a:t>
                      </a:r>
                      <a:endParaRPr 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机器人ID（1Byte）</a:t>
                      </a:r>
                      <a:endParaRPr 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类型（1Byte）</a:t>
                      </a:r>
                      <a:endParaRPr 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algn="ctr">
                        <a:buNone/>
                      </a:pPr>
                      <a:r>
                        <a:rPr lang="en-US" sz="2000" b="1">
                          <a:solidFill>
                            <a:srgbClr val="000000"/>
                          </a:solidFill>
                          <a:latin typeface="宋体" panose="02010600030101010101" pitchFamily="2" charset="-122"/>
                          <a:ea typeface="宋体" panose="02010600030101010101" pitchFamily="2" charset="-122"/>
                          <a:cs typeface="宋体" panose="02010600030101010101" pitchFamily="2" charset="-122"/>
                        </a:rPr>
                        <a:t>包序号（1Byte）</a:t>
                      </a:r>
                      <a:endParaRPr lang="en-US" sz="2000" b="1">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r h="603250">
                <a:tc>
                  <a:txBody>
                    <a:bodyPr/>
                    <a:p>
                      <a:pPr algn="ctr">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0xDB</a:t>
                      </a:r>
                      <a:endParaRPr 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algn="ctr">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0x00 </a:t>
                      </a:r>
                      <a:endParaRPr 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algn="ctr">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0x00（ACK）</a:t>
                      </a:r>
                      <a:endParaRPr 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c>
                  <a:txBody>
                    <a:bodyPr/>
                    <a:p>
                      <a:pPr algn="ctr">
                        <a:buNone/>
                      </a:pPr>
                      <a:r>
                        <a:rPr lang="en-US" sz="2000" b="0">
                          <a:solidFill>
                            <a:srgbClr val="000000"/>
                          </a:solidFill>
                          <a:latin typeface="宋体" panose="02010600030101010101" pitchFamily="2" charset="-122"/>
                          <a:ea typeface="宋体" panose="02010600030101010101" pitchFamily="2" charset="-122"/>
                          <a:cs typeface="宋体" panose="02010600030101010101" pitchFamily="2" charset="-122"/>
                        </a:rPr>
                        <a:t>0x00-0xFF</a:t>
                      </a:r>
                      <a:endParaRPr lang="en-US" sz="2000" b="0">
                        <a:solidFill>
                          <a:srgbClr val="000000"/>
                        </a:solidFill>
                        <a:latin typeface="宋体" panose="02010600030101010101" pitchFamily="2" charset="-122"/>
                        <a:ea typeface="宋体" panose="02010600030101010101" pitchFamily="2" charset="-122"/>
                        <a:cs typeface="宋体" panose="02010600030101010101" pitchFamily="2" charset="-122"/>
                      </a:endParaRPr>
                    </a:p>
                  </a:txBody>
                  <a:tcPr marL="68580" marR="68580" marT="0" marB="0" vert="horz" anchor="ctr">
                    <a:lnL w="12700" cap="flat" cmpd="sng">
                      <a:solidFill>
                        <a:srgbClr val="080000"/>
                      </a:solidFill>
                      <a:prstDash val="solid"/>
                      <a:headEnd type="none" w="med" len="med"/>
                      <a:tailEnd type="none" w="med" len="med"/>
                    </a:lnL>
                    <a:lnR w="12700" cap="flat" cmpd="sng">
                      <a:solidFill>
                        <a:srgbClr val="080000"/>
                      </a:solidFill>
                      <a:prstDash val="solid"/>
                      <a:headEnd type="none" w="med" len="med"/>
                      <a:tailEnd type="none" w="med" len="med"/>
                    </a:lnR>
                    <a:lnT w="12700" cap="flat" cmpd="sng">
                      <a:solidFill>
                        <a:srgbClr val="080000"/>
                      </a:solidFill>
                      <a:prstDash val="solid"/>
                      <a:headEnd type="none" w="med" len="med"/>
                      <a:tailEnd type="none" w="med" len="med"/>
                    </a:lnT>
                    <a:lnB w="12700" cap="flat" cmpd="sng">
                      <a:solidFill>
                        <a:srgbClr val="080000"/>
                      </a:solidFill>
                      <a:prstDash val="solid"/>
                      <a:headEnd type="none" w="med" len="med"/>
                      <a:tailEnd type="none" w="med" len="med"/>
                    </a:lnB>
                    <a:lnTlToBr>
                      <a:noFill/>
                    </a:lnTlToBr>
                    <a:lnBlToTr>
                      <a:noFill/>
                    </a:lnBlToTr>
                    <a:noFill/>
                  </a:tcPr>
                </a:tc>
              </a:tr>
            </a:tbl>
          </a:graphicData>
        </a:graphic>
      </p:graphicFrame>
      <p:sp>
        <p:nvSpPr>
          <p:cNvPr id="7" name="文本框 6"/>
          <p:cNvSpPr txBox="1"/>
          <p:nvPr/>
        </p:nvSpPr>
        <p:spPr>
          <a:xfrm>
            <a:off x="3295650" y="3604260"/>
            <a:ext cx="2970530" cy="368300"/>
          </a:xfrm>
          <a:prstGeom prst="rect">
            <a:avLst/>
          </a:prstGeom>
          <a:noFill/>
        </p:spPr>
        <p:txBody>
          <a:bodyPr wrap="square" rtlCol="0">
            <a:spAutoFit/>
          </a:bodyPr>
          <a:p>
            <a:r>
              <a:rPr lang="zh-CN" altLang="en-US"/>
              <a:t>表4-</a:t>
            </a:r>
            <a:r>
              <a:rPr lang="en-US" altLang="zh-CN"/>
              <a:t>2 </a:t>
            </a:r>
            <a:r>
              <a:rPr lang="zh-CN" altLang="en-US"/>
              <a:t>心跳包协议</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66399" y="85656"/>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4780265" y="844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4765990" y="8883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软件设计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810" y="699770"/>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界面美化处理</a:t>
            </a:r>
            <a:endParaRPr lang="zh-CN" altLang="en-US" sz="2000" b="1" spc="300" dirty="0">
              <a:latin typeface="微软雅黑" panose="020B0503020204020204" pitchFamily="34" charset="-122"/>
              <a:ea typeface="微软雅黑" panose="020B0503020204020204" pitchFamily="34" charset="-122"/>
            </a:endParaRPr>
          </a:p>
        </p:txBody>
      </p:sp>
      <p:pic>
        <p:nvPicPr>
          <p:cNvPr id="1073743120" name="图片 1073743119" descr="IMG_256"/>
          <p:cNvPicPr>
            <a:picLocks noChangeAspect="1"/>
          </p:cNvPicPr>
          <p:nvPr/>
        </p:nvPicPr>
        <p:blipFill>
          <a:blip r:embed="rId1"/>
          <a:stretch>
            <a:fillRect/>
          </a:stretch>
        </p:blipFill>
        <p:spPr>
          <a:xfrm>
            <a:off x="3087370" y="699770"/>
            <a:ext cx="3364865" cy="606044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66399" y="85656"/>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4780265" y="844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4765990" y="8883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软件设计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810" y="699770"/>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界面美化处理</a:t>
            </a:r>
            <a:endParaRPr lang="zh-CN" altLang="en-US" sz="2000" b="1" spc="300" dirty="0">
              <a:latin typeface="微软雅黑" panose="020B0503020204020204" pitchFamily="34" charset="-122"/>
              <a:ea typeface="微软雅黑" panose="020B0503020204020204" pitchFamily="34" charset="-122"/>
            </a:endParaRPr>
          </a:p>
        </p:txBody>
      </p:sp>
      <p:pic>
        <p:nvPicPr>
          <p:cNvPr id="1073743122" name="图片 1073743121" descr="IMG_256"/>
          <p:cNvPicPr>
            <a:picLocks noChangeAspect="1"/>
          </p:cNvPicPr>
          <p:nvPr/>
        </p:nvPicPr>
        <p:blipFill>
          <a:blip r:embed="rId1"/>
          <a:srcRect l="2103"/>
          <a:stretch>
            <a:fillRect/>
          </a:stretch>
        </p:blipFill>
        <p:spPr>
          <a:xfrm>
            <a:off x="3101975" y="699770"/>
            <a:ext cx="3164205" cy="599122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11243" y="84386"/>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软件设计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07935" y="11492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9" name="文本框 40"/>
          <p:cNvSpPr txBox="1"/>
          <p:nvPr/>
        </p:nvSpPr>
        <p:spPr>
          <a:xfrm>
            <a:off x="3239450" y="91371"/>
            <a:ext cx="1252353" cy="368300"/>
          </a:xfrm>
          <a:prstGeom prst="rect">
            <a:avLst/>
          </a:prstGeom>
          <a:noFill/>
        </p:spPr>
        <p:txBody>
          <a:bodyPr wrap="square" rtlCol="0">
            <a:spAutoFit/>
          </a:bodyPr>
          <a:lstStyle/>
          <a:p>
            <a:pPr algn="ctr"/>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9" name="文本框 12"/>
          <p:cNvSpPr txBox="1"/>
          <p:nvPr/>
        </p:nvSpPr>
        <p:spPr>
          <a:xfrm>
            <a:off x="65169" y="103735"/>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solidFill>
                  <a:schemeClr val="tx2">
                    <a:lumMod val="20000"/>
                    <a:lumOff val="80000"/>
                  </a:schemeClr>
                </a:solidFill>
              </a:rPr>
              <a:t>   </a:t>
            </a:r>
            <a:r>
              <a:rPr lang="zh-CN" altLang="zh-HK" dirty="0">
                <a:solidFill>
                  <a:srgbClr val="666666"/>
                </a:solidFill>
                <a:sym typeface="+mn-ea"/>
              </a:rPr>
              <a:t>绪论</a:t>
            </a:r>
            <a:endParaRPr lang="zh-CN" dirty="0">
              <a:solidFill>
                <a:schemeClr val="bg1">
                  <a:lumMod val="50000"/>
                </a:schemeClr>
              </a:solidFill>
            </a:endParaRPr>
          </a:p>
        </p:txBody>
      </p:sp>
      <p:grpSp>
        <p:nvGrpSpPr>
          <p:cNvPr id="5" name="组合 4"/>
          <p:cNvGrpSpPr/>
          <p:nvPr/>
        </p:nvGrpSpPr>
        <p:grpSpPr>
          <a:xfrm>
            <a:off x="469265" y="1148080"/>
            <a:ext cx="8001635" cy="4561205"/>
            <a:chOff x="1516" y="2155"/>
            <a:chExt cx="12601" cy="7183"/>
          </a:xfrm>
        </p:grpSpPr>
        <p:sp>
          <p:nvSpPr>
            <p:cNvPr id="101" name="椭圆 100"/>
            <p:cNvSpPr/>
            <p:nvPr/>
          </p:nvSpPr>
          <p:spPr>
            <a:xfrm>
              <a:off x="6520" y="4170"/>
              <a:ext cx="3173" cy="3173"/>
            </a:xfrm>
            <a:prstGeom prst="ellipse">
              <a:avLst/>
            </a:prstGeom>
            <a:solidFill>
              <a:schemeClr val="accent1">
                <a:lumMod val="50000"/>
              </a:schemeClr>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3200" b="1" spc="300" dirty="0" smtClean="0">
                  <a:latin typeface="微软雅黑" panose="020B0503020204020204" pitchFamily="34" charset="-122"/>
                  <a:ea typeface="微软雅黑" panose="020B0503020204020204" pitchFamily="34" charset="-122"/>
                </a:rPr>
                <a:t>绪论</a:t>
              </a:r>
              <a:endParaRPr lang="zh-CN" sz="3200" b="1" spc="300" dirty="0">
                <a:latin typeface="微软雅黑" panose="020B0503020204020204" pitchFamily="34" charset="-122"/>
                <a:ea typeface="微软雅黑" panose="020B0503020204020204" pitchFamily="34" charset="-122"/>
              </a:endParaRPr>
            </a:p>
          </p:txBody>
        </p:sp>
        <p:sp>
          <p:nvSpPr>
            <p:cNvPr id="105" name="椭圆 104"/>
            <p:cNvSpPr/>
            <p:nvPr/>
          </p:nvSpPr>
          <p:spPr>
            <a:xfrm>
              <a:off x="2424" y="2401"/>
              <a:ext cx="2176" cy="2176"/>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b="1" spc="300" dirty="0">
                  <a:latin typeface="微软雅黑" panose="020B0503020204020204" pitchFamily="34" charset="-122"/>
                  <a:ea typeface="微软雅黑" panose="020B0503020204020204" pitchFamily="34" charset="-122"/>
                </a:rPr>
                <a:t>设计意义</a:t>
              </a:r>
              <a:endParaRPr lang="zh-CN" sz="2000" b="1" spc="300" dirty="0">
                <a:latin typeface="微软雅黑" panose="020B0503020204020204" pitchFamily="34" charset="-122"/>
                <a:ea typeface="微软雅黑" panose="020B0503020204020204" pitchFamily="34" charset="-122"/>
              </a:endParaRPr>
            </a:p>
          </p:txBody>
        </p:sp>
        <p:cxnSp>
          <p:nvCxnSpPr>
            <p:cNvPr id="106" name="直接连接符 105"/>
            <p:cNvCxnSpPr/>
            <p:nvPr/>
          </p:nvCxnSpPr>
          <p:spPr>
            <a:xfrm>
              <a:off x="3874" y="3673"/>
              <a:ext cx="3545" cy="1808"/>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a:endCxn id="101" idx="3"/>
            </p:cNvCxnSpPr>
            <p:nvPr/>
          </p:nvCxnSpPr>
          <p:spPr>
            <a:xfrm flipV="1">
              <a:off x="5676" y="6878"/>
              <a:ext cx="1310" cy="885"/>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直接连接符 108"/>
            <p:cNvCxnSpPr/>
            <p:nvPr/>
          </p:nvCxnSpPr>
          <p:spPr>
            <a:xfrm flipH="1">
              <a:off x="9144" y="3852"/>
              <a:ext cx="2078" cy="1374"/>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36" name="椭圆 135"/>
            <p:cNvSpPr/>
            <p:nvPr/>
          </p:nvSpPr>
          <p:spPr>
            <a:xfrm>
              <a:off x="3948" y="7162"/>
              <a:ext cx="2176" cy="2176"/>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b="1" spc="300" dirty="0">
                  <a:latin typeface="微软雅黑" panose="020B0503020204020204" pitchFamily="34" charset="-122"/>
                  <a:ea typeface="微软雅黑" panose="020B0503020204020204" pitchFamily="34" charset="-122"/>
                </a:rPr>
                <a:t>国内研究现状</a:t>
              </a:r>
              <a:endParaRPr lang="zh-CN" sz="2000" b="1" spc="300" dirty="0">
                <a:latin typeface="微软雅黑" panose="020B0503020204020204" pitchFamily="34" charset="-122"/>
                <a:ea typeface="微软雅黑" panose="020B0503020204020204" pitchFamily="34" charset="-122"/>
              </a:endParaRPr>
            </a:p>
          </p:txBody>
        </p:sp>
        <p:sp>
          <p:nvSpPr>
            <p:cNvPr id="139" name="椭圆 138"/>
            <p:cNvSpPr/>
            <p:nvPr/>
          </p:nvSpPr>
          <p:spPr>
            <a:xfrm>
              <a:off x="10745" y="2415"/>
              <a:ext cx="2176" cy="2176"/>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sz="2000" b="1" spc="300" dirty="0">
                  <a:latin typeface="微软雅黑" panose="020B0503020204020204" pitchFamily="34" charset="-122"/>
                  <a:ea typeface="微软雅黑" panose="020B0503020204020204" pitchFamily="34" charset="-122"/>
                </a:rPr>
                <a:t>国外研究现状</a:t>
              </a:r>
              <a:endParaRPr lang="zh-CN" sz="2000" b="1" spc="300" dirty="0">
                <a:latin typeface="微软雅黑" panose="020B0503020204020204" pitchFamily="34" charset="-122"/>
                <a:ea typeface="微软雅黑" panose="020B0503020204020204" pitchFamily="34" charset="-122"/>
              </a:endParaRPr>
            </a:p>
          </p:txBody>
        </p:sp>
        <p:sp>
          <p:nvSpPr>
            <p:cNvPr id="83" name="文本框 35"/>
            <p:cNvSpPr txBox="1"/>
            <p:nvPr/>
          </p:nvSpPr>
          <p:spPr>
            <a:xfrm>
              <a:off x="1516" y="2155"/>
              <a:ext cx="796" cy="1454"/>
            </a:xfrm>
            <a:prstGeom prst="rect">
              <a:avLst/>
            </a:prstGeom>
            <a:noFill/>
            <a:effectLst>
              <a:outerShdw blurRad="50800" dist="38100" dir="10800000" algn="r" rotWithShape="0">
                <a:prstClr val="black">
                  <a:alpha val="40000"/>
                </a:prstClr>
              </a:outerShdw>
            </a:effectLst>
          </p:spPr>
          <p:txBody>
            <a:bodyPr wrap="square" rtlCol="0">
              <a:spAutoFit/>
            </a:bodyPr>
            <a:lstStyle/>
            <a:p>
              <a:pPr algn="ctr"/>
              <a:r>
                <a:rPr lang="en-US" altLang="zh-CN" sz="5400" b="1" dirty="0" smtClean="0">
                  <a:solidFill>
                    <a:srgbClr val="1F497D"/>
                  </a:solidFill>
                  <a:latin typeface="微软雅黑" panose="020B0503020204020204" pitchFamily="34" charset="-122"/>
                  <a:ea typeface="微软雅黑" panose="020B0503020204020204" pitchFamily="34" charset="-122"/>
                </a:rPr>
                <a:t>1</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sp>
          <p:nvSpPr>
            <p:cNvPr id="84" name="文本框 35"/>
            <p:cNvSpPr txBox="1"/>
            <p:nvPr/>
          </p:nvSpPr>
          <p:spPr>
            <a:xfrm>
              <a:off x="9811" y="2320"/>
              <a:ext cx="796" cy="1454"/>
            </a:xfrm>
            <a:prstGeom prst="rect">
              <a:avLst/>
            </a:prstGeom>
            <a:noFill/>
            <a:effectLst>
              <a:outerShdw blurRad="50800" dist="38100" dir="10800000" algn="r" rotWithShape="0">
                <a:prstClr val="black">
                  <a:alpha val="40000"/>
                </a:prstClr>
              </a:outerShdw>
            </a:effectLst>
          </p:spPr>
          <p:txBody>
            <a:bodyPr wrap="square" rtlCol="0">
              <a:spAutoFit/>
            </a:bodyPr>
            <a:lstStyle/>
            <a:p>
              <a:pPr algn="ctr"/>
              <a:r>
                <a:rPr lang="en-US" altLang="zh-CN" sz="5400" b="1" dirty="0" smtClean="0">
                  <a:solidFill>
                    <a:srgbClr val="1F497D"/>
                  </a:solidFill>
                  <a:latin typeface="微软雅黑" panose="020B0503020204020204" pitchFamily="34" charset="-122"/>
                  <a:ea typeface="微软雅黑" panose="020B0503020204020204" pitchFamily="34" charset="-122"/>
                </a:rPr>
                <a:t>2</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sp>
          <p:nvSpPr>
            <p:cNvPr id="85" name="文本框 35"/>
            <p:cNvSpPr txBox="1"/>
            <p:nvPr/>
          </p:nvSpPr>
          <p:spPr>
            <a:xfrm>
              <a:off x="3078" y="7035"/>
              <a:ext cx="796" cy="1454"/>
            </a:xfrm>
            <a:prstGeom prst="rect">
              <a:avLst/>
            </a:prstGeom>
            <a:noFill/>
            <a:effectLst>
              <a:outerShdw blurRad="50800" dist="38100" dir="10800000" algn="r" rotWithShape="0">
                <a:prstClr val="black">
                  <a:alpha val="40000"/>
                </a:prstClr>
              </a:outerShdw>
            </a:effectLst>
          </p:spPr>
          <p:txBody>
            <a:bodyPr wrap="square" rtlCol="0">
              <a:spAutoFit/>
            </a:bodyPr>
            <a:lstStyle/>
            <a:p>
              <a:pPr algn="ctr"/>
              <a:r>
                <a:rPr lang="en-US" altLang="zh-CN" sz="5400" b="1" dirty="0" smtClean="0">
                  <a:solidFill>
                    <a:srgbClr val="1F497D"/>
                  </a:solidFill>
                  <a:latin typeface="微软雅黑" panose="020B0503020204020204" pitchFamily="34" charset="-122"/>
                  <a:ea typeface="微软雅黑" panose="020B0503020204020204" pitchFamily="34" charset="-122"/>
                </a:rPr>
                <a:t>3</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sp>
          <p:nvSpPr>
            <p:cNvPr id="2" name="椭圆 1"/>
            <p:cNvSpPr/>
            <p:nvPr/>
          </p:nvSpPr>
          <p:spPr>
            <a:xfrm>
              <a:off x="10997" y="7162"/>
              <a:ext cx="2176" cy="2176"/>
            </a:xfrm>
            <a:prstGeom prst="ellipse">
              <a:avLst/>
            </a:prstGeom>
            <a:solidFill>
              <a:schemeClr val="accent1">
                <a:lumMod val="50000"/>
              </a:schemeClr>
            </a:solidFill>
            <a:ln>
              <a:solidFill>
                <a:srgbClr val="0174AB"/>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2000" b="1" spc="300" dirty="0">
                  <a:latin typeface="微软雅黑" panose="020B0503020204020204" pitchFamily="34" charset="-122"/>
                  <a:ea typeface="微软雅黑" panose="020B0503020204020204" pitchFamily="34" charset="-122"/>
                </a:rPr>
                <a:t>设计主要内容</a:t>
              </a:r>
              <a:endParaRPr lang="zh-CN" sz="2000" b="1" spc="300" dirty="0">
                <a:latin typeface="微软雅黑" panose="020B0503020204020204" pitchFamily="34" charset="-122"/>
                <a:ea typeface="微软雅黑" panose="020B0503020204020204" pitchFamily="34" charset="-122"/>
              </a:endParaRPr>
            </a:p>
          </p:txBody>
        </p:sp>
        <p:sp>
          <p:nvSpPr>
            <p:cNvPr id="3" name="文本框 35"/>
            <p:cNvSpPr txBox="1"/>
            <p:nvPr/>
          </p:nvSpPr>
          <p:spPr>
            <a:xfrm>
              <a:off x="13321" y="7162"/>
              <a:ext cx="796" cy="1452"/>
            </a:xfrm>
            <a:prstGeom prst="rect">
              <a:avLst/>
            </a:prstGeom>
            <a:noFill/>
            <a:effectLst>
              <a:outerShdw blurRad="50800" dist="38100" dir="10800000" algn="r" rotWithShape="0">
                <a:prstClr val="black">
                  <a:alpha val="40000"/>
                </a:prstClr>
              </a:outerShdw>
            </a:effectLst>
          </p:spPr>
          <p:txBody>
            <a:bodyPr wrap="square" rtlCol="0">
              <a:spAutoFit/>
            </a:bodyPr>
            <a:p>
              <a:pPr algn="ctr"/>
              <a:r>
                <a:rPr lang="en-US" altLang="zh-CN" sz="5400" b="1" dirty="0" smtClean="0">
                  <a:solidFill>
                    <a:srgbClr val="1F497D"/>
                  </a:solidFill>
                  <a:latin typeface="微软雅黑" panose="020B0503020204020204" pitchFamily="34" charset="-122"/>
                  <a:ea typeface="微软雅黑" panose="020B0503020204020204" pitchFamily="34" charset="-122"/>
                </a:rPr>
                <a:t>4</a:t>
              </a:r>
              <a:endParaRPr lang="en-US" altLang="zh-CN" sz="5400" b="1" dirty="0" smtClean="0">
                <a:solidFill>
                  <a:srgbClr val="1F497D"/>
                </a:solidFill>
                <a:latin typeface="微软雅黑" panose="020B0503020204020204" pitchFamily="34" charset="-122"/>
                <a:ea typeface="微软雅黑" panose="020B0503020204020204" pitchFamily="34" charset="-122"/>
              </a:endParaRPr>
            </a:p>
          </p:txBody>
        </p:sp>
        <p:cxnSp>
          <p:nvCxnSpPr>
            <p:cNvPr id="4" name="直接连接符 3"/>
            <p:cNvCxnSpPr>
              <a:endCxn id="2" idx="1"/>
            </p:cNvCxnSpPr>
            <p:nvPr/>
          </p:nvCxnSpPr>
          <p:spPr>
            <a:xfrm>
              <a:off x="9376" y="6417"/>
              <a:ext cx="1940" cy="1064"/>
            </a:xfrm>
            <a:prstGeom prst="line">
              <a:avLst/>
            </a:prstGeom>
            <a:ln w="28575">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66399" y="85656"/>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4780265" y="844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4765990" y="8883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软件设计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810" y="699770"/>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界面美化处理</a:t>
            </a:r>
            <a:endParaRPr lang="zh-CN" altLang="en-US" sz="2000" b="1" spc="300" dirty="0">
              <a:latin typeface="微软雅黑" panose="020B0503020204020204" pitchFamily="34" charset="-122"/>
              <a:ea typeface="微软雅黑" panose="020B0503020204020204" pitchFamily="34" charset="-122"/>
            </a:endParaRPr>
          </a:p>
        </p:txBody>
      </p:sp>
      <p:pic>
        <p:nvPicPr>
          <p:cNvPr id="1073743121" name="图片 1073743120" descr="IMG_256"/>
          <p:cNvPicPr>
            <a:picLocks noChangeAspect="1"/>
          </p:cNvPicPr>
          <p:nvPr/>
        </p:nvPicPr>
        <p:blipFill>
          <a:blip r:embed="rId1"/>
          <a:stretch>
            <a:fillRect/>
          </a:stretch>
        </p:blipFill>
        <p:spPr>
          <a:xfrm>
            <a:off x="2922905" y="715010"/>
            <a:ext cx="3343910" cy="604837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66399" y="85656"/>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4780265" y="844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4765990" y="88831"/>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软件设计</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810" y="699770"/>
            <a:ext cx="244729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界面美化处理</a:t>
            </a:r>
            <a:endParaRPr lang="zh-CN" altLang="en-US" sz="2000" b="1" spc="300" dirty="0">
              <a:latin typeface="微软雅黑" panose="020B0503020204020204" pitchFamily="34" charset="-122"/>
              <a:ea typeface="微软雅黑" panose="020B0503020204020204" pitchFamily="34" charset="-122"/>
            </a:endParaRPr>
          </a:p>
        </p:txBody>
      </p:sp>
      <p:pic>
        <p:nvPicPr>
          <p:cNvPr id="1073743119" name="图片 1073743118" descr="IMG_256"/>
          <p:cNvPicPr>
            <a:picLocks noChangeAspect="1"/>
          </p:cNvPicPr>
          <p:nvPr/>
        </p:nvPicPr>
        <p:blipFill>
          <a:blip r:embed="rId1"/>
          <a:stretch>
            <a:fillRect/>
          </a:stretch>
        </p:blipFill>
        <p:spPr>
          <a:xfrm>
            <a:off x="3191510" y="699770"/>
            <a:ext cx="3216275" cy="6107430"/>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4765894" y="72956"/>
            <a:ext cx="1295400" cy="368300"/>
          </a:xfrm>
          <a:prstGeom prst="rect">
            <a:avLst/>
          </a:prstGeom>
          <a:noFill/>
        </p:spPr>
        <p:txBody>
          <a:bodyPr wrap="square" rtlCol="0">
            <a:spAutoFit/>
          </a:bodyPr>
          <a:lstStyle/>
          <a:p>
            <a:r>
              <a:rPr lang="zh-CN" spc="300" dirty="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62953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6281100"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系统调试</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810" y="699770"/>
            <a:ext cx="17983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系统调试</a:t>
            </a:r>
            <a:endParaRPr lang="zh-CN" altLang="en-US" sz="2000" b="1" spc="300" dirty="0">
              <a:latin typeface="微软雅黑" panose="020B0503020204020204" pitchFamily="34" charset="-122"/>
              <a:ea typeface="微软雅黑" panose="020B0503020204020204" pitchFamily="34" charset="-122"/>
            </a:endParaRPr>
          </a:p>
        </p:txBody>
      </p:sp>
      <p:pic>
        <p:nvPicPr>
          <p:cNvPr id="3" name="图片 2" descr="Screenshot_2018-06-03-16-53-00-801_IOT云端开放平台"/>
          <p:cNvPicPr>
            <a:picLocks noChangeAspect="1"/>
          </p:cNvPicPr>
          <p:nvPr/>
        </p:nvPicPr>
        <p:blipFill>
          <a:blip r:embed="rId1"/>
          <a:stretch>
            <a:fillRect/>
          </a:stretch>
        </p:blipFill>
        <p:spPr>
          <a:xfrm>
            <a:off x="2555240" y="699770"/>
            <a:ext cx="3505835" cy="596836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4765894" y="72956"/>
            <a:ext cx="1295400" cy="368300"/>
          </a:xfrm>
          <a:prstGeom prst="rect">
            <a:avLst/>
          </a:prstGeom>
          <a:noFill/>
        </p:spPr>
        <p:txBody>
          <a:bodyPr wrap="square" rtlCol="0">
            <a:spAutoFit/>
          </a:bodyPr>
          <a:lstStyle/>
          <a:p>
            <a:r>
              <a:rPr lang="zh-CN" spc="300" dirty="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62953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6281100"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系统调试</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810" y="699770"/>
            <a:ext cx="17983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系统调试</a:t>
            </a:r>
            <a:endParaRPr lang="zh-CN" altLang="en-US" sz="2000" b="1" spc="3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2607310" y="699770"/>
            <a:ext cx="3453130" cy="588708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4765894" y="72956"/>
            <a:ext cx="1295400" cy="368300"/>
          </a:xfrm>
          <a:prstGeom prst="rect">
            <a:avLst/>
          </a:prstGeom>
          <a:noFill/>
        </p:spPr>
        <p:txBody>
          <a:bodyPr wrap="square" rtlCol="0">
            <a:spAutoFit/>
          </a:bodyPr>
          <a:lstStyle/>
          <a:p>
            <a:r>
              <a:rPr lang="zh-CN" spc="300" dirty="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62953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6281100"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系统调试</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810" y="699770"/>
            <a:ext cx="17983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系统调试</a:t>
            </a:r>
            <a:endParaRPr lang="zh-CN" altLang="en-US" sz="2000" b="1" spc="300" dirty="0">
              <a:latin typeface="微软雅黑" panose="020B0503020204020204" pitchFamily="34" charset="-122"/>
              <a:ea typeface="微软雅黑" panose="020B0503020204020204" pitchFamily="34" charset="-122"/>
            </a:endParaRPr>
          </a:p>
        </p:txBody>
      </p:sp>
      <p:pic>
        <p:nvPicPr>
          <p:cNvPr id="1073743117" name="图片 1073743116" descr="Screenshot_2018-05-26-16-07-34"/>
          <p:cNvPicPr>
            <a:picLocks noChangeAspect="1"/>
          </p:cNvPicPr>
          <p:nvPr/>
        </p:nvPicPr>
        <p:blipFill>
          <a:blip r:embed="rId1"/>
          <a:stretch>
            <a:fillRect/>
          </a:stretch>
        </p:blipFill>
        <p:spPr>
          <a:xfrm>
            <a:off x="309880" y="1384935"/>
            <a:ext cx="8639175" cy="4859655"/>
          </a:xfrm>
          <a:prstGeom prst="rect">
            <a:avLst/>
          </a:prstGeom>
          <a:noFill/>
          <a:ln w="9525" cap="flat" cmpd="sng">
            <a:solidFill>
              <a:srgbClr val="000000"/>
            </a:solidFill>
            <a:prstDash val="solid"/>
            <a:miter/>
            <a:headEnd type="none" w="med" len="med"/>
            <a:tailEnd type="none" w="med" len="med"/>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4765894" y="72956"/>
            <a:ext cx="1295400" cy="368300"/>
          </a:xfrm>
          <a:prstGeom prst="rect">
            <a:avLst/>
          </a:prstGeom>
          <a:noFill/>
        </p:spPr>
        <p:txBody>
          <a:bodyPr wrap="square" rtlCol="0">
            <a:spAutoFit/>
          </a:bodyPr>
          <a:lstStyle/>
          <a:p>
            <a:r>
              <a:rPr lang="zh-CN" spc="300" dirty="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62953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6281100"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系统调试</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810" y="699770"/>
            <a:ext cx="17983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系统调试</a:t>
            </a:r>
            <a:endParaRPr lang="zh-CN" altLang="en-US" sz="2000" b="1" spc="300" dirty="0">
              <a:latin typeface="微软雅黑" panose="020B0503020204020204" pitchFamily="34" charset="-122"/>
              <a:ea typeface="微软雅黑" panose="020B0503020204020204" pitchFamily="34" charset="-122"/>
            </a:endParaRPr>
          </a:p>
        </p:txBody>
      </p:sp>
      <p:pic>
        <p:nvPicPr>
          <p:cNvPr id="1073743044" name="图片 1073743043" descr="QQ图片20180522100309"/>
          <p:cNvPicPr>
            <a:picLocks noChangeAspect="1"/>
          </p:cNvPicPr>
          <p:nvPr/>
        </p:nvPicPr>
        <p:blipFill>
          <a:blip r:embed="rId1"/>
          <a:srcRect r="17778"/>
          <a:stretch>
            <a:fillRect/>
          </a:stretch>
        </p:blipFill>
        <p:spPr>
          <a:xfrm>
            <a:off x="1928495" y="1311275"/>
            <a:ext cx="5278755" cy="538035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69" name="文本框 12"/>
          <p:cNvSpPr txBox="1"/>
          <p:nvPr/>
        </p:nvSpPr>
        <p:spPr>
          <a:xfrm>
            <a:off x="134384" y="86590"/>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t>   </a:t>
            </a:r>
            <a:r>
              <a:rPr lang="zh-CN" altLang="zh-HK" dirty="0"/>
              <a:t>绪论</a:t>
            </a:r>
            <a:endParaRPr lang="zh-CN" altLang="zh-HK" dirty="0"/>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3217088" y="72956"/>
            <a:ext cx="1295400" cy="368300"/>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硬件设计</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4765894" y="72956"/>
            <a:ext cx="1295400" cy="368300"/>
          </a:xfrm>
          <a:prstGeom prst="rect">
            <a:avLst/>
          </a:prstGeom>
          <a:noFill/>
        </p:spPr>
        <p:txBody>
          <a:bodyPr wrap="square" rtlCol="0">
            <a:spAutoFit/>
          </a:bodyPr>
          <a:lstStyle/>
          <a:p>
            <a:r>
              <a:rPr lang="zh-CN" spc="300" dirty="0">
                <a:solidFill>
                  <a:schemeClr val="bg1"/>
                </a:solidFill>
                <a:latin typeface="微软雅黑" panose="020B0503020204020204" pitchFamily="34" charset="-122"/>
                <a:ea typeface="微软雅黑" panose="020B0503020204020204" pitchFamily="34" charset="-122"/>
              </a:rPr>
              <a:t>软件设计</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6295375" y="10984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79" name="文本框 40"/>
          <p:cNvSpPr txBox="1"/>
          <p:nvPr/>
        </p:nvSpPr>
        <p:spPr>
          <a:xfrm>
            <a:off x="6281100" y="109786"/>
            <a:ext cx="1252353" cy="368300"/>
          </a:xfrm>
          <a:prstGeom prst="rect">
            <a:avLst/>
          </a:prstGeom>
          <a:noFill/>
        </p:spPr>
        <p:txBody>
          <a:bodyPr wrap="square" rtlCol="0">
            <a:spAutoFit/>
          </a:bodyPr>
          <a:lstStyle/>
          <a:p>
            <a:pPr algn="ctr"/>
            <a:r>
              <a:rPr lang="zh-CN" altLang="zh-HK" spc="300" dirty="0">
                <a:solidFill>
                  <a:srgbClr val="666666"/>
                </a:solidFill>
                <a:latin typeface="微软雅黑" panose="020B0503020204020204" pitchFamily="34" charset="-122"/>
                <a:ea typeface="微软雅黑" panose="020B0503020204020204" pitchFamily="34" charset="-122"/>
              </a:rPr>
              <a:t>系统调试</a:t>
            </a:r>
            <a:endParaRPr lang="zh-CN" altLang="zh-HK" spc="300" dirty="0">
              <a:solidFill>
                <a:srgbClr val="666666"/>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810" y="699770"/>
            <a:ext cx="179832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b="1" spc="300" dirty="0">
                <a:latin typeface="微软雅黑" panose="020B0503020204020204" pitchFamily="34" charset="-122"/>
                <a:ea typeface="微软雅黑" panose="020B0503020204020204" pitchFamily="34" charset="-122"/>
              </a:rPr>
              <a:t>系统调试</a:t>
            </a:r>
            <a:endParaRPr lang="zh-CN" altLang="en-US" sz="2000" b="1" spc="300" dirty="0">
              <a:latin typeface="微软雅黑" panose="020B0503020204020204" pitchFamily="34" charset="-122"/>
              <a:ea typeface="微软雅黑" panose="020B0503020204020204" pitchFamily="34" charset="-122"/>
            </a:endParaRPr>
          </a:p>
        </p:txBody>
      </p:sp>
      <p:pic>
        <p:nvPicPr>
          <p:cNvPr id="1073743040" name="图片 1073743039" descr="QQ图片20180522094810"/>
          <p:cNvPicPr>
            <a:picLocks noChangeAspect="1"/>
          </p:cNvPicPr>
          <p:nvPr/>
        </p:nvPicPr>
        <p:blipFill>
          <a:blip r:embed="rId1"/>
          <a:stretch>
            <a:fillRect/>
          </a:stretch>
        </p:blipFill>
        <p:spPr>
          <a:xfrm>
            <a:off x="2162175" y="699770"/>
            <a:ext cx="5058410" cy="5987415"/>
          </a:xfrm>
          <a:prstGeom prst="rect">
            <a:avLst/>
          </a:prstGeom>
          <a:noFill/>
          <a:ln w="9525">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grpSp>
        <p:nvGrpSpPr>
          <p:cNvPr id="3" name="组合 2"/>
          <p:cNvGrpSpPr/>
          <p:nvPr/>
        </p:nvGrpSpPr>
        <p:grpSpPr>
          <a:xfrm>
            <a:off x="1706404" y="2568507"/>
            <a:ext cx="6024563" cy="1720986"/>
            <a:chOff x="2408238" y="2568507"/>
            <a:chExt cx="6024563" cy="1720986"/>
          </a:xfrm>
        </p:grpSpPr>
        <p:grpSp>
          <p:nvGrpSpPr>
            <p:cNvPr id="14" name="组合 13"/>
            <p:cNvGrpSpPr/>
            <p:nvPr/>
          </p:nvGrpSpPr>
          <p:grpSpPr>
            <a:xfrm>
              <a:off x="2408238" y="2568507"/>
              <a:ext cx="6024563" cy="1720986"/>
              <a:chOff x="1184275" y="2717410"/>
              <a:chExt cx="6024563" cy="1720986"/>
            </a:xfrm>
          </p:grpSpPr>
          <p:grpSp>
            <p:nvGrpSpPr>
              <p:cNvPr id="10" name="Group 4"/>
              <p:cNvGrpSpPr>
                <a:grpSpLocks noChangeAspect="1"/>
              </p:cNvGrpSpPr>
              <p:nvPr/>
            </p:nvGrpSpPr>
            <p:grpSpPr bwMode="auto">
              <a:xfrm>
                <a:off x="1184275" y="2717410"/>
                <a:ext cx="1847850" cy="1720986"/>
                <a:chOff x="1164" y="687"/>
                <a:chExt cx="3219" cy="2998"/>
              </a:xfrm>
              <a:solidFill>
                <a:schemeClr val="bg1"/>
              </a:solidFill>
              <a:effectLst>
                <a:outerShdw blurRad="50800" dist="38100" dir="2700000" algn="tl" rotWithShape="0">
                  <a:prstClr val="black">
                    <a:alpha val="40000"/>
                  </a:prstClr>
                </a:outerShdw>
              </a:effectLst>
            </p:grpSpPr>
            <p:sp>
              <p:nvSpPr>
                <p:cNvPr id="11"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a:p>
              </p:txBody>
            </p:sp>
            <p:sp>
              <p:nvSpPr>
                <p:cNvPr id="12"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a:p>
              </p:txBody>
            </p:sp>
          </p:grpSp>
          <p:sp>
            <p:nvSpPr>
              <p:cNvPr id="13" name="文本框 12"/>
              <p:cNvSpPr txBox="1"/>
              <p:nvPr/>
            </p:nvSpPr>
            <p:spPr>
              <a:xfrm>
                <a:off x="3187700" y="2847430"/>
                <a:ext cx="4021138" cy="1200329"/>
              </a:xfrm>
              <a:prstGeom prst="rect">
                <a:avLst/>
              </a:prstGeom>
              <a:noFill/>
            </p:spPr>
            <p:txBody>
              <a:bodyPr wrap="square" rtlCol="0">
                <a:spAutoFit/>
              </a:bodyPr>
              <a:lstStyle/>
              <a:p>
                <a:r>
                  <a:rPr lang="zh-CN" altLang="en-US" sz="7200" b="1"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z="7200" b="1" spc="300" dirty="0">
                  <a:solidFill>
                    <a:schemeClr val="bg1"/>
                  </a:solidFill>
                  <a:latin typeface="微软雅黑" panose="020B0503020204020204" pitchFamily="34" charset="-122"/>
                  <a:ea typeface="微软雅黑" panose="020B0503020204020204" pitchFamily="34" charset="-122"/>
                </a:endParaRPr>
              </a:p>
            </p:txBody>
          </p:sp>
        </p:grpSp>
        <p:sp>
          <p:nvSpPr>
            <p:cNvPr id="15" name="矩形 14"/>
            <p:cNvSpPr/>
            <p:nvPr/>
          </p:nvSpPr>
          <p:spPr>
            <a:xfrm>
              <a:off x="4475163" y="3816912"/>
              <a:ext cx="3856037" cy="230832"/>
            </a:xfrm>
            <a:prstGeom prst="rect">
              <a:avLst/>
            </a:prstGeom>
          </p:spPr>
          <p:txBody>
            <a:bodyPr wrap="square">
              <a:spAutoFit/>
            </a:bodyPr>
            <a:lstStyle/>
            <a:p>
              <a:endParaRPr lang="zh-HK" altLang="en-US" sz="900" dirty="0">
                <a:solidFill>
                  <a:schemeClr val="bg1"/>
                </a:solidFill>
              </a:endParaRPr>
            </a:p>
          </p:txBody>
        </p: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文本框 17"/>
          <p:cNvSpPr txBox="1"/>
          <p:nvPr/>
        </p:nvSpPr>
        <p:spPr>
          <a:xfrm>
            <a:off x="792480" y="2910840"/>
            <a:ext cx="5350510" cy="1568450"/>
          </a:xfrm>
          <a:prstGeom prst="rect">
            <a:avLst/>
          </a:prstGeom>
          <a:noFill/>
        </p:spPr>
        <p:txBody>
          <a:bodyPr wrap="square" rtlCol="0">
            <a:spAutoFit/>
          </a:bodyPr>
          <a:lstStyle>
            <a:defPPr>
              <a:defRPr lang="zh-HK"/>
            </a:defPPr>
            <a:lvl1pPr>
              <a:defRPr b="1">
                <a:solidFill>
                  <a:srgbClr val="0174AB"/>
                </a:solidFill>
                <a:latin typeface="微软雅黑" panose="020B0503020204020204" pitchFamily="34" charset="-122"/>
                <a:ea typeface="微软雅黑" panose="020B0503020204020204" pitchFamily="34" charset="-122"/>
              </a:defRPr>
            </a:lvl1pPr>
          </a:lstStyle>
          <a:p>
            <a:pPr algn="ctr"/>
            <a:r>
              <a:rPr lang="zh-CN" altLang="en-US" sz="4800" dirty="0" smtClean="0">
                <a:solidFill>
                  <a:schemeClr val="accent2">
                    <a:lumMod val="75000"/>
                  </a:schemeClr>
                </a:solidFill>
              </a:rPr>
              <a:t>感谢各位</a:t>
            </a:r>
            <a:r>
              <a:rPr lang="zh-CN" altLang="en-US" sz="4800" dirty="0">
                <a:solidFill>
                  <a:schemeClr val="accent2">
                    <a:lumMod val="75000"/>
                  </a:schemeClr>
                </a:solidFill>
              </a:rPr>
              <a:t>评委</a:t>
            </a:r>
            <a:r>
              <a:rPr lang="zh-CN" altLang="en-US" sz="4800" dirty="0" smtClean="0">
                <a:solidFill>
                  <a:schemeClr val="accent2">
                    <a:lumMod val="75000"/>
                  </a:schemeClr>
                </a:solidFill>
              </a:rPr>
              <a:t>老师</a:t>
            </a:r>
            <a:endParaRPr lang="zh-CN" altLang="en-US" sz="4800" dirty="0" smtClean="0">
              <a:solidFill>
                <a:schemeClr val="accent2">
                  <a:lumMod val="75000"/>
                </a:schemeClr>
              </a:solidFill>
            </a:endParaRPr>
          </a:p>
          <a:p>
            <a:pPr algn="ctr"/>
            <a:r>
              <a:rPr lang="zh-CN" altLang="en-US" sz="4800" dirty="0" smtClean="0">
                <a:solidFill>
                  <a:schemeClr val="accent2">
                    <a:lumMod val="75000"/>
                  </a:schemeClr>
                </a:solidFill>
              </a:rPr>
              <a:t>的</a:t>
            </a:r>
            <a:r>
              <a:rPr lang="zh-CN" altLang="en-US" sz="4800" dirty="0">
                <a:solidFill>
                  <a:schemeClr val="accent2">
                    <a:lumMod val="75000"/>
                  </a:schemeClr>
                </a:solidFill>
              </a:rPr>
              <a:t>莅临</a:t>
            </a:r>
            <a:r>
              <a:rPr lang="zh-CN" altLang="en-US" sz="4800" dirty="0" smtClean="0">
                <a:solidFill>
                  <a:schemeClr val="accent2">
                    <a:lumMod val="75000"/>
                  </a:schemeClr>
                </a:solidFill>
              </a:rPr>
              <a:t>指导！</a:t>
            </a:r>
            <a:endParaRPr lang="zh-CN" altLang="en-US" sz="4800" dirty="0" smtClean="0">
              <a:solidFill>
                <a:schemeClr val="accent2">
                  <a:lumMod val="75000"/>
                </a:schemeClr>
              </a:solidFill>
            </a:endParaRPr>
          </a:p>
        </p:txBody>
      </p:sp>
      <p:pic>
        <p:nvPicPr>
          <p:cNvPr id="3" name="图片 2" descr="A000220150322H11PPIC"/>
          <p:cNvPicPr>
            <a:picLocks noChangeAspect="1"/>
          </p:cNvPicPr>
          <p:nvPr/>
        </p:nvPicPr>
        <p:blipFill>
          <a:blip r:embed="rId1"/>
          <a:stretch>
            <a:fillRect/>
          </a:stretch>
        </p:blipFill>
        <p:spPr>
          <a:xfrm>
            <a:off x="5965825" y="681355"/>
            <a:ext cx="2858135" cy="538289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4" presetClass="emph" presetSubtype="0" fill="hold" grpId="0" nodeType="with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30"/>
                                        </p:tgtEl>
                                        <p:attrNameLst>
                                          <p:attrName>ppt_x</p:attrName>
                                          <p:attrName>ppt_y</p:attrName>
                                        </p:attrNameLst>
                                      </p:cBhvr>
                                    </p:animMotion>
                                    <p:animRot by="1500000">
                                      <p:cBhvr>
                                        <p:cTn id="7" dur="125" fill="hold">
                                          <p:stCondLst>
                                            <p:cond delay="0"/>
                                          </p:stCondLst>
                                        </p:cTn>
                                        <p:tgtEl>
                                          <p:spTgt spid="30"/>
                                        </p:tgtEl>
                                        <p:attrNameLst>
                                          <p:attrName>r</p:attrName>
                                        </p:attrNameLst>
                                      </p:cBhvr>
                                    </p:animRot>
                                    <p:animRot by="-1500000">
                                      <p:cBhvr>
                                        <p:cTn id="8" dur="125" fill="hold">
                                          <p:stCondLst>
                                            <p:cond delay="125"/>
                                          </p:stCondLst>
                                        </p:cTn>
                                        <p:tgtEl>
                                          <p:spTgt spid="30"/>
                                        </p:tgtEl>
                                        <p:attrNameLst>
                                          <p:attrName>r</p:attrName>
                                        </p:attrNameLst>
                                      </p:cBhvr>
                                    </p:animRot>
                                    <p:animRot by="-1500000">
                                      <p:cBhvr>
                                        <p:cTn id="9" dur="125" fill="hold">
                                          <p:stCondLst>
                                            <p:cond delay="250"/>
                                          </p:stCondLst>
                                        </p:cTn>
                                        <p:tgtEl>
                                          <p:spTgt spid="30"/>
                                        </p:tgtEl>
                                        <p:attrNameLst>
                                          <p:attrName>r</p:attrName>
                                        </p:attrNameLst>
                                      </p:cBhvr>
                                    </p:animRot>
                                    <p:animRot by="1500000">
                                      <p:cBhvr>
                                        <p:cTn id="10" dur="125" fill="hold">
                                          <p:stCondLst>
                                            <p:cond delay="375"/>
                                          </p:stCondLst>
                                        </p:cTn>
                                        <p:tgtEl>
                                          <p:spTgt spid="3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11243" y="84386"/>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软件设计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07935" y="11492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9" name="文本框 40"/>
          <p:cNvSpPr txBox="1"/>
          <p:nvPr/>
        </p:nvSpPr>
        <p:spPr>
          <a:xfrm>
            <a:off x="3239450" y="91371"/>
            <a:ext cx="1252353" cy="368300"/>
          </a:xfrm>
          <a:prstGeom prst="rect">
            <a:avLst/>
          </a:prstGeom>
          <a:noFill/>
        </p:spPr>
        <p:txBody>
          <a:bodyPr wrap="square" rtlCol="0">
            <a:spAutoFit/>
          </a:bodyPr>
          <a:lstStyle/>
          <a:p>
            <a:pPr algn="ctr"/>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9" name="文本框 12"/>
          <p:cNvSpPr txBox="1"/>
          <p:nvPr/>
        </p:nvSpPr>
        <p:spPr>
          <a:xfrm>
            <a:off x="65169" y="103735"/>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solidFill>
                  <a:schemeClr val="tx2">
                    <a:lumMod val="20000"/>
                    <a:lumOff val="80000"/>
                  </a:schemeClr>
                </a:solidFill>
              </a:rPr>
              <a:t>   </a:t>
            </a:r>
            <a:r>
              <a:rPr lang="zh-CN" altLang="zh-HK" dirty="0">
                <a:solidFill>
                  <a:srgbClr val="666666"/>
                </a:solidFill>
                <a:sym typeface="+mn-ea"/>
              </a:rPr>
              <a:t>绪论</a:t>
            </a:r>
            <a:endParaRPr lang="zh-CN" dirty="0">
              <a:solidFill>
                <a:schemeClr val="bg1">
                  <a:lumMod val="50000"/>
                </a:schemeClr>
              </a:solidFill>
            </a:endParaRPr>
          </a:p>
        </p:txBody>
      </p:sp>
      <p:sp>
        <p:nvSpPr>
          <p:cNvPr id="2" name="矩形 1"/>
          <p:cNvSpPr/>
          <p:nvPr/>
        </p:nvSpPr>
        <p:spPr>
          <a:xfrm>
            <a:off x="107950" y="975995"/>
            <a:ext cx="2111375"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设计意义</a:t>
            </a:r>
            <a:endParaRPr lang="zh-CN" altLang="zh-HK" sz="2000" b="1" spc="300" dirty="0">
              <a:latin typeface="微软雅黑" panose="020B0503020204020204" pitchFamily="34" charset="-122"/>
              <a:ea typeface="微软雅黑" panose="020B0503020204020204" pitchFamily="34" charset="-122"/>
            </a:endParaRPr>
          </a:p>
        </p:txBody>
      </p:sp>
      <p:sp>
        <p:nvSpPr>
          <p:cNvPr id="18" name="矩形 17"/>
          <p:cNvSpPr/>
          <p:nvPr/>
        </p:nvSpPr>
        <p:spPr>
          <a:xfrm>
            <a:off x="520065" y="1687195"/>
            <a:ext cx="8096250" cy="3969385"/>
          </a:xfrm>
          <a:prstGeom prst="rect">
            <a:avLst/>
          </a:prstGeom>
        </p:spPr>
        <p:txBody>
          <a:bodyPr wrap="square">
            <a:spAutoFit/>
          </a:bodyPr>
          <a:p>
            <a:pPr lvl="0" algn="just">
              <a:lnSpc>
                <a:spcPct val="150000"/>
              </a:lnSpc>
              <a:spcBef>
                <a:spcPts val="600"/>
              </a:spcBef>
            </a:pPr>
            <a:r>
              <a:rPr lang="zh-CN" altLang="en-US" sz="1600" dirty="0" smtClean="0">
                <a:solidFill>
                  <a:srgbClr val="666666"/>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2400" dirty="0" smtClean="0">
                <a:solidFill>
                  <a:srgbClr val="666666"/>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sz="2400">
                <a:latin typeface="微软雅黑" panose="020B0503020204020204" pitchFamily="34" charset="-122"/>
                <a:ea typeface="微软雅黑" panose="020B0503020204020204" pitchFamily="34" charset="-122"/>
                <a:cs typeface="微软雅黑" panose="020B0503020204020204" pitchFamily="34" charset="-122"/>
              </a:rPr>
              <a:t>在机器人的结构上有很多种形态，目前移动类的机器人主要是三种形态：轮式、履带式和足式的。而目前足式机器人主要有分为两条腿、四条腿、六条腿和八条腿的。本系统主要采取六条腿的机械结构，因此对六足机器人的结构和步态的分析具有一定的意义，这是本系统分析的重点之一。确定结构后，剩下就是通过什么样的方式来控制。因此，设计机器人的控制系统也具有很大价值。</a:t>
            </a:r>
            <a:endParaRPr lang="zh-CN" sz="24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11243" y="84386"/>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软件设计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07935" y="11492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9" name="文本框 40"/>
          <p:cNvSpPr txBox="1"/>
          <p:nvPr/>
        </p:nvSpPr>
        <p:spPr>
          <a:xfrm>
            <a:off x="3239450" y="91371"/>
            <a:ext cx="1252353" cy="368300"/>
          </a:xfrm>
          <a:prstGeom prst="rect">
            <a:avLst/>
          </a:prstGeom>
          <a:noFill/>
        </p:spPr>
        <p:txBody>
          <a:bodyPr wrap="square" rtlCol="0">
            <a:spAutoFit/>
          </a:bodyPr>
          <a:lstStyle/>
          <a:p>
            <a:pPr algn="ctr"/>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9" name="文本框 12"/>
          <p:cNvSpPr txBox="1"/>
          <p:nvPr/>
        </p:nvSpPr>
        <p:spPr>
          <a:xfrm>
            <a:off x="65169" y="103735"/>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solidFill>
                  <a:schemeClr val="tx2">
                    <a:lumMod val="20000"/>
                    <a:lumOff val="80000"/>
                  </a:schemeClr>
                </a:solidFill>
              </a:rPr>
              <a:t>   </a:t>
            </a:r>
            <a:r>
              <a:rPr lang="zh-CN" altLang="zh-HK" dirty="0">
                <a:solidFill>
                  <a:srgbClr val="666666"/>
                </a:solidFill>
                <a:sym typeface="+mn-ea"/>
              </a:rPr>
              <a:t>绪论</a:t>
            </a:r>
            <a:endParaRPr lang="zh-CN" dirty="0">
              <a:solidFill>
                <a:schemeClr val="bg1">
                  <a:lumMod val="50000"/>
                </a:schemeClr>
              </a:solidFill>
            </a:endParaRPr>
          </a:p>
        </p:txBody>
      </p:sp>
      <p:sp>
        <p:nvSpPr>
          <p:cNvPr id="2" name="矩形 1"/>
          <p:cNvSpPr/>
          <p:nvPr/>
        </p:nvSpPr>
        <p:spPr>
          <a:xfrm>
            <a:off x="107950" y="975995"/>
            <a:ext cx="2111375"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国外研究现状</a:t>
            </a:r>
            <a:endParaRPr lang="zh-CN" altLang="zh-HK" sz="2000" b="1" spc="300" dirty="0">
              <a:latin typeface="微软雅黑" panose="020B0503020204020204" pitchFamily="34" charset="-122"/>
              <a:ea typeface="微软雅黑" panose="020B0503020204020204" pitchFamily="34" charset="-122"/>
            </a:endParaRPr>
          </a:p>
        </p:txBody>
      </p:sp>
      <p:sp>
        <p:nvSpPr>
          <p:cNvPr id="18" name="矩形 17"/>
          <p:cNvSpPr/>
          <p:nvPr/>
        </p:nvSpPr>
        <p:spPr>
          <a:xfrm>
            <a:off x="520065" y="1687195"/>
            <a:ext cx="8096250" cy="4754245"/>
          </a:xfrm>
          <a:prstGeom prst="rect">
            <a:avLst/>
          </a:prstGeom>
        </p:spPr>
        <p:txBody>
          <a:bodyPr wrap="square">
            <a:spAutoFit/>
          </a:bodyPr>
          <a:p>
            <a:pPr lvl="0" algn="just">
              <a:lnSpc>
                <a:spcPct val="150000"/>
              </a:lnSpc>
              <a:spcBef>
                <a:spcPts val="600"/>
              </a:spcBef>
            </a:pPr>
            <a:r>
              <a:rPr lang="zh-CN" altLang="en-US" sz="1600" dirty="0" smtClean="0">
                <a:solidFill>
                  <a:srgbClr val="666666"/>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sz="2400">
                <a:latin typeface="微软雅黑" panose="020B0503020204020204" pitchFamily="34" charset="-122"/>
                <a:ea typeface="微软雅黑" panose="020B0503020204020204" pitchFamily="34" charset="-122"/>
                <a:cs typeface="微软雅黑" panose="020B0503020204020204" pitchFamily="34" charset="-122"/>
              </a:rPr>
              <a:t>1968年，美国的研发出了可以多步态行走的机器人；</a:t>
            </a:r>
            <a:endParaRPr lang="zh-CN" sz="2400">
              <a:latin typeface="微软雅黑" panose="020B0503020204020204" pitchFamily="34" charset="-122"/>
              <a:ea typeface="微软雅黑" panose="020B0503020204020204" pitchFamily="34" charset="-122"/>
              <a:cs typeface="微软雅黑" panose="020B0503020204020204" pitchFamily="34" charset="-122"/>
            </a:endParaRPr>
          </a:p>
          <a:p>
            <a:pPr lvl="0" algn="just">
              <a:lnSpc>
                <a:spcPct val="150000"/>
              </a:lnSpc>
              <a:spcBef>
                <a:spcPts val="600"/>
              </a:spcBef>
            </a:pPr>
            <a:r>
              <a:rPr lang="zh-CN" sz="2400">
                <a:latin typeface="微软雅黑" panose="020B0503020204020204" pitchFamily="34" charset="-122"/>
                <a:ea typeface="微软雅黑" panose="020B0503020204020204" pitchFamily="34" charset="-122"/>
                <a:cs typeface="微软雅黑" panose="020B0503020204020204" pitchFamily="34" charset="-122"/>
              </a:rPr>
              <a:t>1983年，美国研发出了六足行走机器人；</a:t>
            </a:r>
            <a:endParaRPr lang="zh-CN" sz="2400">
              <a:latin typeface="微软雅黑" panose="020B0503020204020204" pitchFamily="34" charset="-122"/>
              <a:ea typeface="微软雅黑" panose="020B0503020204020204" pitchFamily="34" charset="-122"/>
              <a:cs typeface="微软雅黑" panose="020B0503020204020204" pitchFamily="34" charset="-122"/>
            </a:endParaRPr>
          </a:p>
          <a:p>
            <a:pPr lvl="0" algn="just">
              <a:lnSpc>
                <a:spcPct val="150000"/>
              </a:lnSpc>
              <a:spcBef>
                <a:spcPts val="600"/>
              </a:spcBef>
            </a:pPr>
            <a:r>
              <a:rPr lang="en-US" altLang="zh-CN" sz="2400">
                <a:latin typeface="微软雅黑" panose="020B0503020204020204" pitchFamily="34" charset="-122"/>
                <a:ea typeface="微软雅黑" panose="020B0503020204020204" pitchFamily="34" charset="-122"/>
                <a:cs typeface="微软雅黑" panose="020B0503020204020204" pitchFamily="34" charset="-122"/>
              </a:rPr>
              <a:t>1</a:t>
            </a:r>
            <a:r>
              <a:rPr lang="zh-CN" sz="2400">
                <a:latin typeface="微软雅黑" panose="020B0503020204020204" pitchFamily="34" charset="-122"/>
                <a:ea typeface="微软雅黑" panose="020B0503020204020204" pitchFamily="34" charset="-122"/>
                <a:cs typeface="微软雅黑" panose="020B0503020204020204" pitchFamily="34" charset="-122"/>
              </a:rPr>
              <a:t>985年，日本研发出了拥有8个自由度的机器人；</a:t>
            </a:r>
            <a:endParaRPr lang="zh-CN" sz="2400">
              <a:latin typeface="微软雅黑" panose="020B0503020204020204" pitchFamily="34" charset="-122"/>
              <a:ea typeface="微软雅黑" panose="020B0503020204020204" pitchFamily="34" charset="-122"/>
              <a:cs typeface="微软雅黑" panose="020B0503020204020204" pitchFamily="34" charset="-122"/>
            </a:endParaRPr>
          </a:p>
          <a:p>
            <a:pPr lvl="0" algn="just">
              <a:lnSpc>
                <a:spcPct val="150000"/>
              </a:lnSpc>
              <a:spcBef>
                <a:spcPts val="600"/>
              </a:spcBef>
            </a:pPr>
            <a:r>
              <a:rPr lang="zh-CN" sz="2400">
                <a:latin typeface="微软雅黑" panose="020B0503020204020204" pitchFamily="34" charset="-122"/>
                <a:ea typeface="微软雅黑" panose="020B0503020204020204" pitchFamily="34" charset="-122"/>
                <a:cs typeface="微软雅黑" panose="020B0503020204020204" pitchFamily="34" charset="-122"/>
              </a:rPr>
              <a:t>目前，美国的波士顿公司人型机器人和机器狗比较先进。人型机器人不仅可以双脚跳，奔跑，甚至可以跟人一样后空翻，稳定性非常好。机器狗是高度模仿现实生活中的狗，不仅可以开门，奔跑还可以自主上下楼梯，其稳定性和智能性也是业内领先的。</a:t>
            </a:r>
            <a:endParaRPr lang="zh-CN" sz="24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11243" y="84386"/>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软件设计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07935" y="11492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9" name="文本框 40"/>
          <p:cNvSpPr txBox="1"/>
          <p:nvPr/>
        </p:nvSpPr>
        <p:spPr>
          <a:xfrm>
            <a:off x="3239450" y="91371"/>
            <a:ext cx="1252353" cy="368300"/>
          </a:xfrm>
          <a:prstGeom prst="rect">
            <a:avLst/>
          </a:prstGeom>
          <a:noFill/>
        </p:spPr>
        <p:txBody>
          <a:bodyPr wrap="square" rtlCol="0">
            <a:spAutoFit/>
          </a:bodyPr>
          <a:lstStyle/>
          <a:p>
            <a:pPr algn="ctr"/>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9" name="文本框 12"/>
          <p:cNvSpPr txBox="1"/>
          <p:nvPr/>
        </p:nvSpPr>
        <p:spPr>
          <a:xfrm>
            <a:off x="65169" y="103735"/>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solidFill>
                  <a:schemeClr val="tx2">
                    <a:lumMod val="20000"/>
                    <a:lumOff val="80000"/>
                  </a:schemeClr>
                </a:solidFill>
              </a:rPr>
              <a:t>   </a:t>
            </a:r>
            <a:r>
              <a:rPr lang="zh-CN" altLang="zh-HK" dirty="0">
                <a:solidFill>
                  <a:srgbClr val="666666"/>
                </a:solidFill>
                <a:sym typeface="+mn-ea"/>
              </a:rPr>
              <a:t>绪论</a:t>
            </a:r>
            <a:endParaRPr lang="zh-CN" dirty="0">
              <a:solidFill>
                <a:schemeClr val="bg1">
                  <a:lumMod val="50000"/>
                </a:schemeClr>
              </a:solidFill>
            </a:endParaRPr>
          </a:p>
        </p:txBody>
      </p:sp>
      <p:sp>
        <p:nvSpPr>
          <p:cNvPr id="2" name="矩形 1"/>
          <p:cNvSpPr/>
          <p:nvPr/>
        </p:nvSpPr>
        <p:spPr>
          <a:xfrm>
            <a:off x="107950" y="975995"/>
            <a:ext cx="2111375"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国内研究现状</a:t>
            </a:r>
            <a:endParaRPr lang="zh-CN" altLang="zh-HK" sz="2000" b="1" spc="300" dirty="0">
              <a:latin typeface="微软雅黑" panose="020B0503020204020204" pitchFamily="34" charset="-122"/>
              <a:ea typeface="微软雅黑" panose="020B0503020204020204" pitchFamily="34" charset="-122"/>
            </a:endParaRPr>
          </a:p>
        </p:txBody>
      </p:sp>
      <p:sp>
        <p:nvSpPr>
          <p:cNvPr id="18" name="矩形 17"/>
          <p:cNvSpPr/>
          <p:nvPr/>
        </p:nvSpPr>
        <p:spPr>
          <a:xfrm>
            <a:off x="475615" y="1775460"/>
            <a:ext cx="8096250" cy="3969385"/>
          </a:xfrm>
          <a:prstGeom prst="rect">
            <a:avLst/>
          </a:prstGeom>
        </p:spPr>
        <p:txBody>
          <a:bodyPr wrap="square">
            <a:spAutoFit/>
          </a:bodyPr>
          <a:p>
            <a:pPr lvl="0" algn="just">
              <a:lnSpc>
                <a:spcPct val="150000"/>
              </a:lnSpc>
              <a:spcBef>
                <a:spcPts val="600"/>
              </a:spcBef>
            </a:pPr>
            <a:r>
              <a:rPr lang="en-US" altLang="zh-CN" sz="2400">
                <a:latin typeface="微软雅黑" panose="020B0503020204020204" pitchFamily="34" charset="-122"/>
                <a:ea typeface="微软雅黑" panose="020B0503020204020204" pitchFamily="34" charset="-122"/>
                <a:cs typeface="微软雅黑" panose="020B0503020204020204" pitchFamily="34" charset="-122"/>
              </a:rPr>
              <a:t>       </a:t>
            </a:r>
            <a:r>
              <a:rPr lang="zh-CN" sz="2400">
                <a:latin typeface="微软雅黑" panose="020B0503020204020204" pitchFamily="34" charset="-122"/>
                <a:ea typeface="微软雅黑" panose="020B0503020204020204" pitchFamily="34" charset="-122"/>
                <a:cs typeface="微软雅黑" panose="020B0503020204020204" pitchFamily="34" charset="-122"/>
              </a:rPr>
              <a:t>早期，国防科技大学研制出了蛇形机器人、华中科技大学出了多足步行机器人以及上海交通大学的“章鱼”六足机器人。近期，上海交通大学研制出了可自主爬楼梯的六足机器人和中国科学技术大学研制出了人型机器人“佳佳”。在教育领域，北京的Vincross奇弩科技公司研发了一款全地形的六足的机器人HEXA，这款机器人可以用于小孩子的编程教育，这对我国教育行业有一定推动作用。</a:t>
            </a:r>
            <a:endParaRPr lang="zh-CN" sz="2400">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矩形 54"/>
          <p:cNvSpPr/>
          <p:nvPr/>
        </p:nvSpPr>
        <p:spPr>
          <a:xfrm>
            <a:off x="0" y="0"/>
            <a:ext cx="9144000" cy="557154"/>
          </a:xfrm>
          <a:prstGeom prst="rect">
            <a:avLst/>
          </a:prstGeom>
          <a:solidFill>
            <a:srgbClr val="0174AB"/>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sp>
        <p:nvSpPr>
          <p:cNvPr id="56" name="文本框 4"/>
          <p:cNvSpPr txBox="1"/>
          <p:nvPr/>
        </p:nvSpPr>
        <p:spPr>
          <a:xfrm>
            <a:off x="1303056" y="93911"/>
            <a:ext cx="1252353" cy="369332"/>
          </a:xfrm>
          <a:prstGeom prst="rect">
            <a:avLst/>
          </a:prstGeom>
          <a:noFill/>
        </p:spPr>
        <p:txBody>
          <a:bodyPr wrap="square" rtlCol="0">
            <a:spAutoFit/>
          </a:bodyPr>
          <a:lstStyle/>
          <a:p>
            <a:pPr algn="ctr"/>
            <a:r>
              <a:rPr lang="zh-CN" altLang="en-US" spc="300" dirty="0" smtClean="0">
                <a:solidFill>
                  <a:schemeClr val="bg1"/>
                </a:solidFill>
                <a:latin typeface="微软雅黑" panose="020B0503020204020204" pitchFamily="34" charset="-122"/>
                <a:ea typeface="微软雅黑" panose="020B0503020204020204" pitchFamily="34" charset="-122"/>
              </a:rPr>
              <a:t>研究背景</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57" name="矩形 56"/>
          <p:cNvSpPr/>
          <p:nvPr/>
        </p:nvSpPr>
        <p:spPr>
          <a:xfrm>
            <a:off x="2682139" y="97061"/>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58" name="直接连接符 57"/>
          <p:cNvCxnSpPr/>
          <p:nvPr/>
        </p:nvCxnSpPr>
        <p:spPr>
          <a:xfrm>
            <a:off x="1253951"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9" name="文本框 8"/>
          <p:cNvSpPr txBox="1"/>
          <p:nvPr/>
        </p:nvSpPr>
        <p:spPr>
          <a:xfrm>
            <a:off x="2684103" y="93911"/>
            <a:ext cx="1295400" cy="369332"/>
          </a:xfrm>
          <a:prstGeom prst="rect">
            <a:avLst/>
          </a:prstGeom>
          <a:noFill/>
        </p:spPr>
        <p:txBody>
          <a:bodyPr wrap="square" rtlCol="0">
            <a:spAutoFit/>
          </a:bodyPr>
          <a:lstStyle/>
          <a:p>
            <a:r>
              <a:rPr lang="zh-CN" altLang="en-US" spc="300" dirty="0" smtClean="0">
                <a:solidFill>
                  <a:srgbClr val="666666"/>
                </a:solidFill>
                <a:latin typeface="微软雅黑" panose="020B0503020204020204" pitchFamily="34" charset="-122"/>
                <a:ea typeface="微软雅黑" panose="020B0503020204020204" pitchFamily="34" charset="-122"/>
              </a:rPr>
              <a:t>研究方法</a:t>
            </a:r>
            <a:endParaRPr lang="zh-HK" altLang="en-US" spc="300" dirty="0">
              <a:solidFill>
                <a:srgbClr val="666666"/>
              </a:solidFill>
              <a:latin typeface="微软雅黑" panose="020B0503020204020204" pitchFamily="34" charset="-122"/>
              <a:ea typeface="微软雅黑" panose="020B0503020204020204" pitchFamily="34" charset="-122"/>
            </a:endParaRPr>
          </a:p>
        </p:txBody>
      </p:sp>
      <p:sp>
        <p:nvSpPr>
          <p:cNvPr id="60" name="文本框 9"/>
          <p:cNvSpPr txBox="1"/>
          <p:nvPr/>
        </p:nvSpPr>
        <p:spPr>
          <a:xfrm>
            <a:off x="4043710" y="93911"/>
            <a:ext cx="1295400" cy="369332"/>
          </a:xfrm>
          <a:prstGeom prst="rect">
            <a:avLst/>
          </a:prstGeom>
          <a:noFill/>
        </p:spPr>
        <p:txBody>
          <a:bodyPr wrap="square" rtlCol="0">
            <a:spAutoFit/>
          </a:bodyPr>
          <a:lstStyle/>
          <a:p>
            <a:r>
              <a:rPr lang="zh-CN" altLang="en-US" spc="300" dirty="0">
                <a:solidFill>
                  <a:schemeClr val="bg1"/>
                </a:solidFill>
                <a:latin typeface="微软雅黑" panose="020B0503020204020204" pitchFamily="34" charset="-122"/>
                <a:ea typeface="微软雅黑" panose="020B0503020204020204" pitchFamily="34" charset="-122"/>
              </a:rPr>
              <a:t>研究</a:t>
            </a:r>
            <a:r>
              <a:rPr lang="zh-CN" altLang="en-US" spc="300" dirty="0" smtClean="0">
                <a:solidFill>
                  <a:schemeClr val="bg1"/>
                </a:solidFill>
                <a:latin typeface="微软雅黑" panose="020B0503020204020204" pitchFamily="34" charset="-122"/>
                <a:ea typeface="微软雅黑" panose="020B0503020204020204" pitchFamily="34" charset="-122"/>
              </a:rPr>
              <a:t>结果</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1" name="文本框 10"/>
          <p:cNvSpPr txBox="1"/>
          <p:nvPr/>
        </p:nvSpPr>
        <p:spPr>
          <a:xfrm>
            <a:off x="5403317"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问题讨论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62" name="直接连接符 61"/>
          <p:cNvCxnSpPr/>
          <p:nvPr/>
        </p:nvCxnSpPr>
        <p:spPr>
          <a:xfrm>
            <a:off x="2607196"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3" name="直接连接符 62"/>
          <p:cNvCxnSpPr/>
          <p:nvPr/>
        </p:nvCxnSpPr>
        <p:spPr>
          <a:xfrm>
            <a:off x="3979503"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4" name="直接连接符 63"/>
          <p:cNvCxnSpPr/>
          <p:nvPr/>
        </p:nvCxnSpPr>
        <p:spPr>
          <a:xfrm>
            <a:off x="530876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669871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66" name="文本框 79"/>
          <p:cNvSpPr txBox="1"/>
          <p:nvPr/>
        </p:nvSpPr>
        <p:spPr>
          <a:xfrm>
            <a:off x="0" y="93911"/>
            <a:ext cx="1282527"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论文绪论</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7" name="文本框 80"/>
          <p:cNvSpPr txBox="1"/>
          <p:nvPr/>
        </p:nvSpPr>
        <p:spPr>
          <a:xfrm>
            <a:off x="6762923"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论文总结</a:t>
            </a:r>
            <a:endParaRPr lang="zh-HK" altLang="en-US" spc="300" dirty="0">
              <a:solidFill>
                <a:schemeClr val="bg1"/>
              </a:solidFill>
              <a:latin typeface="微软雅黑" panose="020B0503020204020204" pitchFamily="34" charset="-122"/>
              <a:ea typeface="微软雅黑" panose="020B0503020204020204" pitchFamily="34" charset="-122"/>
            </a:endParaRPr>
          </a:p>
        </p:txBody>
      </p:sp>
      <p:sp>
        <p:nvSpPr>
          <p:cNvPr id="68" name="矩形 67"/>
          <p:cNvSpPr/>
          <p:nvPr/>
        </p:nvSpPr>
        <p:spPr>
          <a:xfrm>
            <a:off x="-3797" y="0"/>
            <a:ext cx="9144000" cy="557154"/>
          </a:xfrm>
          <a:prstGeom prst="rect">
            <a:avLst/>
          </a:prstGeom>
          <a:solidFill>
            <a:schemeClr val="accent1">
              <a:lumMod val="50000"/>
            </a:schemeClr>
          </a:solidFill>
          <a:ln>
            <a:noFill/>
          </a:ln>
          <a:effectLst>
            <a:outerShdw blurRad="50800" dist="127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70" name="直接连接符 69"/>
          <p:cNvCxnSpPr/>
          <p:nvPr/>
        </p:nvCxnSpPr>
        <p:spPr>
          <a:xfrm>
            <a:off x="1494598"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1" name="文本框 25"/>
          <p:cNvSpPr txBox="1"/>
          <p:nvPr/>
        </p:nvSpPr>
        <p:spPr>
          <a:xfrm>
            <a:off x="4711243" y="84386"/>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软件设计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72" name="文本框 28"/>
          <p:cNvSpPr txBox="1"/>
          <p:nvPr/>
        </p:nvSpPr>
        <p:spPr>
          <a:xfrm>
            <a:off x="6292434" y="93911"/>
            <a:ext cx="1295400" cy="368300"/>
          </a:xfrm>
          <a:prstGeom prst="rect">
            <a:avLst/>
          </a:prstGeom>
          <a:noFill/>
        </p:spPr>
        <p:txBody>
          <a:bodyPr wrap="square" rtlCol="0">
            <a:spAutoFit/>
          </a:bodyPr>
          <a:lstStyle/>
          <a:p>
            <a:r>
              <a:rPr lang="zh-CN" spc="300" dirty="0" smtClean="0">
                <a:solidFill>
                  <a:schemeClr val="bg1"/>
                </a:solidFill>
                <a:latin typeface="微软雅黑" panose="020B0503020204020204" pitchFamily="34" charset="-122"/>
                <a:ea typeface="微软雅黑" panose="020B0503020204020204" pitchFamily="34" charset="-122"/>
              </a:rPr>
              <a:t>系统调试</a:t>
            </a:r>
            <a:endParaRPr lang="zh-CN" spc="300" dirty="0">
              <a:solidFill>
                <a:schemeClr val="bg1"/>
              </a:solidFill>
              <a:latin typeface="微软雅黑" panose="020B0503020204020204" pitchFamily="34" charset="-122"/>
              <a:ea typeface="微软雅黑" panose="020B0503020204020204" pitchFamily="34" charset="-122"/>
            </a:endParaRPr>
          </a:p>
        </p:txBody>
      </p:sp>
      <p:sp>
        <p:nvSpPr>
          <p:cNvPr id="73" name="文本框 29"/>
          <p:cNvSpPr txBox="1"/>
          <p:nvPr/>
        </p:nvSpPr>
        <p:spPr>
          <a:xfrm>
            <a:off x="7824168" y="93911"/>
            <a:ext cx="1295400" cy="369332"/>
          </a:xfrm>
          <a:prstGeom prst="rect">
            <a:avLst/>
          </a:prstGeom>
          <a:noFill/>
        </p:spPr>
        <p:txBody>
          <a:bodyPr wrap="square" rtlCol="0">
            <a:spAutoFit/>
          </a:bodyPr>
          <a:lstStyle/>
          <a:p>
            <a:r>
              <a:rPr lang="zh-CN" altLang="en-US" spc="300" dirty="0" smtClean="0">
                <a:solidFill>
                  <a:schemeClr val="bg1"/>
                </a:solidFill>
                <a:latin typeface="微软雅黑" panose="020B0503020204020204" pitchFamily="34" charset="-122"/>
                <a:ea typeface="微软雅黑" panose="020B0503020204020204" pitchFamily="34" charset="-122"/>
              </a:rPr>
              <a:t>总结展望</a:t>
            </a:r>
            <a:endParaRPr lang="zh-HK" altLang="en-US" spc="300" dirty="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a:off x="3087509"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p:nvPr/>
        </p:nvCxnSpPr>
        <p:spPr>
          <a:xfrm>
            <a:off x="4642702"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8" name="矩形 77"/>
          <p:cNvSpPr/>
          <p:nvPr/>
        </p:nvSpPr>
        <p:spPr>
          <a:xfrm>
            <a:off x="107935" y="114928"/>
            <a:ext cx="1237387" cy="35673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HK" altLang="en-US"/>
          </a:p>
        </p:txBody>
      </p:sp>
      <p:cxnSp>
        <p:nvCxnSpPr>
          <p:cNvPr id="76" name="直接连接符 75"/>
          <p:cNvCxnSpPr/>
          <p:nvPr/>
        </p:nvCxnSpPr>
        <p:spPr>
          <a:xfrm>
            <a:off x="6154847" y="93911"/>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a:off x="7673875" y="103547"/>
            <a:ext cx="0" cy="363031"/>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79" name="文本框 40"/>
          <p:cNvSpPr txBox="1"/>
          <p:nvPr/>
        </p:nvSpPr>
        <p:spPr>
          <a:xfrm>
            <a:off x="3239450" y="91371"/>
            <a:ext cx="1252353" cy="368300"/>
          </a:xfrm>
          <a:prstGeom prst="rect">
            <a:avLst/>
          </a:prstGeom>
          <a:noFill/>
        </p:spPr>
        <p:txBody>
          <a:bodyPr wrap="square" rtlCol="0">
            <a:spAutoFit/>
          </a:bodyPr>
          <a:lstStyle/>
          <a:p>
            <a:pPr algn="ctr"/>
            <a:r>
              <a:rPr lang="zh-CN" altLang="zh-HK" spc="300" dirty="0">
                <a:solidFill>
                  <a:schemeClr val="bg1"/>
                </a:solidFill>
                <a:latin typeface="微软雅黑" panose="020B0503020204020204" pitchFamily="34" charset="-122"/>
                <a:ea typeface="微软雅黑" panose="020B0503020204020204" pitchFamily="34" charset="-122"/>
              </a:rPr>
              <a:t>硬件设计</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80" name="文本框 24"/>
          <p:cNvSpPr txBox="1"/>
          <p:nvPr/>
        </p:nvSpPr>
        <p:spPr>
          <a:xfrm>
            <a:off x="1643446" y="84459"/>
            <a:ext cx="1295400" cy="368300"/>
          </a:xfrm>
          <a:prstGeom prst="rect">
            <a:avLst/>
          </a:prstGeom>
          <a:noFill/>
        </p:spPr>
        <p:txBody>
          <a:bodyPr wrap="square" rtlCol="0">
            <a:spAutoFit/>
          </a:bodyPr>
          <a:lstStyle/>
          <a:p>
            <a:r>
              <a:rPr lang="zh-CN" altLang="zh-HK" spc="300" dirty="0">
                <a:solidFill>
                  <a:schemeClr val="bg1"/>
                </a:solidFill>
                <a:latin typeface="微软雅黑" panose="020B0503020204020204" pitchFamily="34" charset="-122"/>
                <a:ea typeface="微软雅黑" panose="020B0503020204020204" pitchFamily="34" charset="-122"/>
              </a:rPr>
              <a:t>整体方案</a:t>
            </a:r>
            <a:endParaRPr lang="zh-CN" altLang="zh-HK" spc="300" dirty="0">
              <a:solidFill>
                <a:schemeClr val="bg1"/>
              </a:solidFill>
              <a:latin typeface="微软雅黑" panose="020B0503020204020204" pitchFamily="34" charset="-122"/>
              <a:ea typeface="微软雅黑" panose="020B0503020204020204" pitchFamily="34" charset="-122"/>
            </a:endParaRPr>
          </a:p>
        </p:txBody>
      </p:sp>
      <p:sp>
        <p:nvSpPr>
          <p:cNvPr id="69" name="文本框 12"/>
          <p:cNvSpPr txBox="1"/>
          <p:nvPr/>
        </p:nvSpPr>
        <p:spPr>
          <a:xfrm>
            <a:off x="65169" y="103735"/>
            <a:ext cx="1280392" cy="368300"/>
          </a:xfrm>
          <a:prstGeom prst="rect">
            <a:avLst/>
          </a:prstGeom>
          <a:noFill/>
        </p:spPr>
        <p:txBody>
          <a:bodyPr wrap="square" rtlCol="0">
            <a:spAutoFit/>
          </a:bodyPr>
          <a:lstStyle>
            <a:defPPr>
              <a:defRPr lang="zh-HK"/>
            </a:defPPr>
            <a:lvl1pPr>
              <a:defRPr spc="300">
                <a:solidFill>
                  <a:schemeClr val="bg1"/>
                </a:solidFill>
                <a:latin typeface="微软雅黑" panose="020B0503020204020204" pitchFamily="34" charset="-122"/>
                <a:ea typeface="微软雅黑" panose="020B0503020204020204" pitchFamily="34" charset="-122"/>
              </a:defRPr>
            </a:lvl1pPr>
          </a:lstStyle>
          <a:p>
            <a:r>
              <a:rPr lang="en-US" altLang="zh-CN" dirty="0">
                <a:solidFill>
                  <a:schemeClr val="tx2">
                    <a:lumMod val="20000"/>
                    <a:lumOff val="80000"/>
                  </a:schemeClr>
                </a:solidFill>
              </a:rPr>
              <a:t>   </a:t>
            </a:r>
            <a:r>
              <a:rPr lang="zh-CN" altLang="zh-HK" dirty="0">
                <a:solidFill>
                  <a:srgbClr val="666666"/>
                </a:solidFill>
                <a:sym typeface="+mn-ea"/>
              </a:rPr>
              <a:t>绪论</a:t>
            </a:r>
            <a:endParaRPr lang="zh-CN" dirty="0">
              <a:solidFill>
                <a:schemeClr val="bg1">
                  <a:lumMod val="50000"/>
                </a:schemeClr>
              </a:solidFill>
            </a:endParaRPr>
          </a:p>
        </p:txBody>
      </p:sp>
      <p:sp>
        <p:nvSpPr>
          <p:cNvPr id="2" name="矩形 1"/>
          <p:cNvSpPr/>
          <p:nvPr/>
        </p:nvSpPr>
        <p:spPr>
          <a:xfrm>
            <a:off x="107950" y="975995"/>
            <a:ext cx="2499360" cy="508000"/>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zh-HK" sz="2000" b="1" spc="300" dirty="0">
                <a:latin typeface="微软雅黑" panose="020B0503020204020204" pitchFamily="34" charset="-122"/>
                <a:ea typeface="微软雅黑" panose="020B0503020204020204" pitchFamily="34" charset="-122"/>
              </a:rPr>
              <a:t>本设计主要内容</a:t>
            </a:r>
            <a:endParaRPr lang="zh-CN" altLang="zh-HK" sz="2000" b="1" spc="300" dirty="0">
              <a:latin typeface="微软雅黑" panose="020B0503020204020204" pitchFamily="34" charset="-122"/>
              <a:ea typeface="微软雅黑" panose="020B0503020204020204" pitchFamily="34" charset="-122"/>
            </a:endParaRPr>
          </a:p>
        </p:txBody>
      </p:sp>
      <p:sp>
        <p:nvSpPr>
          <p:cNvPr id="18" name="矩形 17"/>
          <p:cNvSpPr/>
          <p:nvPr/>
        </p:nvSpPr>
        <p:spPr>
          <a:xfrm>
            <a:off x="520065" y="2011680"/>
            <a:ext cx="8096250" cy="3630930"/>
          </a:xfrm>
          <a:prstGeom prst="rect">
            <a:avLst/>
          </a:prstGeom>
        </p:spPr>
        <p:txBody>
          <a:bodyPr wrap="square">
            <a:spAutoFit/>
          </a:bodyPr>
          <a:p>
            <a:pPr lvl="0" algn="just">
              <a:lnSpc>
                <a:spcPct val="150000"/>
              </a:lnSpc>
              <a:spcBef>
                <a:spcPts val="600"/>
              </a:spcBef>
            </a:pPr>
            <a:r>
              <a:rPr lang="en-US" altLang="zh-CN" sz="2800" b="1">
                <a:latin typeface="微软雅黑" panose="020B0503020204020204" pitchFamily="34" charset="-122"/>
                <a:ea typeface="微软雅黑" panose="020B0503020204020204" pitchFamily="34" charset="-122"/>
                <a:cs typeface="微软雅黑" panose="020B0503020204020204" pitchFamily="34" charset="-122"/>
              </a:rPr>
              <a:t>1.机械结构的分析和步态的设计</a:t>
            </a:r>
            <a:r>
              <a:rPr lang="zh-CN" altLang="en-US" sz="2800" b="1">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2800" b="1">
              <a:latin typeface="微软雅黑" panose="020B0503020204020204" pitchFamily="34" charset="-122"/>
              <a:ea typeface="微软雅黑" panose="020B0503020204020204" pitchFamily="34" charset="-122"/>
              <a:cs typeface="微软雅黑" panose="020B0503020204020204" pitchFamily="34" charset="-122"/>
            </a:endParaRPr>
          </a:p>
          <a:p>
            <a:pPr lvl="0" algn="just">
              <a:lnSpc>
                <a:spcPct val="150000"/>
              </a:lnSpc>
              <a:spcBef>
                <a:spcPts val="600"/>
              </a:spcBef>
            </a:pPr>
            <a:endParaRPr lang="zh-CN" altLang="en-US" sz="2800" b="1">
              <a:latin typeface="微软雅黑" panose="020B0503020204020204" pitchFamily="34" charset="-122"/>
              <a:ea typeface="微软雅黑" panose="020B0503020204020204" pitchFamily="34" charset="-122"/>
              <a:cs typeface="微软雅黑" panose="020B0503020204020204" pitchFamily="34" charset="-122"/>
            </a:endParaRPr>
          </a:p>
          <a:p>
            <a:pPr lvl="0" algn="just">
              <a:lnSpc>
                <a:spcPct val="150000"/>
              </a:lnSpc>
              <a:spcBef>
                <a:spcPts val="600"/>
              </a:spcBef>
            </a:pPr>
            <a:r>
              <a:rPr lang="en-US" altLang="zh-CN" sz="2800" b="1">
                <a:latin typeface="微软雅黑" panose="020B0503020204020204" pitchFamily="34" charset="-122"/>
                <a:ea typeface="微软雅黑" panose="020B0503020204020204" pitchFamily="34" charset="-122"/>
                <a:cs typeface="微软雅黑" panose="020B0503020204020204" pitchFamily="34" charset="-122"/>
              </a:rPr>
              <a:t>2.</a:t>
            </a:r>
            <a:r>
              <a:rPr lang="zh-CN" altLang="en-US" sz="2800" b="1">
                <a:latin typeface="微软雅黑" panose="020B0503020204020204" pitchFamily="34" charset="-122"/>
                <a:ea typeface="微软雅黑" panose="020B0503020204020204" pitchFamily="34" charset="-122"/>
                <a:cs typeface="微软雅黑" panose="020B0503020204020204" pitchFamily="34" charset="-122"/>
              </a:rPr>
              <a:t>针对不同控制方式对不同控制系统的分析</a:t>
            </a:r>
            <a:r>
              <a:rPr lang="en-US" altLang="zh-CN" sz="2800" b="1">
                <a:latin typeface="微软雅黑" panose="020B0503020204020204" pitchFamily="34" charset="-122"/>
                <a:ea typeface="微软雅黑" panose="020B0503020204020204" pitchFamily="34" charset="-122"/>
                <a:cs typeface="微软雅黑" panose="020B0503020204020204" pitchFamily="34" charset="-122"/>
              </a:rPr>
              <a:t>和设计</a:t>
            </a:r>
            <a:r>
              <a:rPr lang="zh-CN" altLang="en-US" sz="2800" b="1">
                <a:latin typeface="微软雅黑" panose="020B0503020204020204" pitchFamily="34" charset="-122"/>
                <a:ea typeface="微软雅黑" panose="020B0503020204020204" pitchFamily="34" charset="-122"/>
                <a:cs typeface="微软雅黑" panose="020B0503020204020204" pitchFamily="34" charset="-122"/>
              </a:rPr>
              <a:t>；</a:t>
            </a:r>
            <a:endParaRPr lang="zh-CN" altLang="en-US" sz="2800" b="1">
              <a:latin typeface="微软雅黑" panose="020B0503020204020204" pitchFamily="34" charset="-122"/>
              <a:ea typeface="微软雅黑" panose="020B0503020204020204" pitchFamily="34" charset="-122"/>
              <a:cs typeface="微软雅黑" panose="020B0503020204020204" pitchFamily="34" charset="-122"/>
            </a:endParaRPr>
          </a:p>
          <a:p>
            <a:pPr lvl="0" algn="just">
              <a:lnSpc>
                <a:spcPct val="150000"/>
              </a:lnSpc>
              <a:spcBef>
                <a:spcPts val="600"/>
              </a:spcBef>
            </a:pPr>
            <a:endParaRPr lang="zh-CN" altLang="en-US" sz="2800" b="1">
              <a:latin typeface="微软雅黑" panose="020B0503020204020204" pitchFamily="34" charset="-122"/>
              <a:ea typeface="微软雅黑" panose="020B0503020204020204" pitchFamily="34" charset="-122"/>
              <a:cs typeface="微软雅黑" panose="020B0503020204020204" pitchFamily="34" charset="-122"/>
            </a:endParaRPr>
          </a:p>
          <a:p>
            <a:pPr lvl="0" algn="just">
              <a:lnSpc>
                <a:spcPct val="150000"/>
              </a:lnSpc>
              <a:spcBef>
                <a:spcPts val="600"/>
              </a:spcBef>
            </a:pPr>
            <a:r>
              <a:rPr lang="en-US" altLang="zh-CN" sz="2800" b="1">
                <a:latin typeface="微软雅黑" panose="020B0503020204020204" pitchFamily="34" charset="-122"/>
                <a:ea typeface="微软雅黑" panose="020B0503020204020204" pitchFamily="34" charset="-122"/>
                <a:cs typeface="微软雅黑" panose="020B0503020204020204" pitchFamily="34" charset="-122"/>
              </a:rPr>
              <a:t>3.</a:t>
            </a:r>
            <a:r>
              <a:rPr lang="zh-CN" altLang="en-US" sz="2800" b="1">
                <a:latin typeface="微软雅黑" panose="020B0503020204020204" pitchFamily="34" charset="-122"/>
                <a:ea typeface="微软雅黑" panose="020B0503020204020204" pitchFamily="34" charset="-122"/>
                <a:cs typeface="微软雅黑" panose="020B0503020204020204" pitchFamily="34" charset="-122"/>
              </a:rPr>
              <a:t>模块化设置，针对不同场景提出不同应用方案。</a:t>
            </a:r>
            <a:endParaRPr lang="zh-CN" altLang="en-US" sz="2800" b="1">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50000"/>
          </a:schemeClr>
        </a:solidFill>
        <a:effectLst/>
      </p:bgPr>
    </p:bg>
    <p:spTree>
      <p:nvGrpSpPr>
        <p:cNvPr id="1" name=""/>
        <p:cNvGrpSpPr/>
        <p:nvPr/>
      </p:nvGrpSpPr>
      <p:grpSpPr>
        <a:xfrm>
          <a:off x="0" y="0"/>
          <a:ext cx="0" cy="0"/>
          <a:chOff x="0" y="0"/>
          <a:chExt cx="0" cy="0"/>
        </a:xfrm>
      </p:grpSpPr>
      <p:grpSp>
        <p:nvGrpSpPr>
          <p:cNvPr id="3" name="组合 2"/>
          <p:cNvGrpSpPr/>
          <p:nvPr/>
        </p:nvGrpSpPr>
        <p:grpSpPr>
          <a:xfrm>
            <a:off x="1743234" y="2568507"/>
            <a:ext cx="6024563" cy="1720986"/>
            <a:chOff x="2408238" y="2568507"/>
            <a:chExt cx="6024563" cy="1720986"/>
          </a:xfrm>
        </p:grpSpPr>
        <p:grpSp>
          <p:nvGrpSpPr>
            <p:cNvPr id="14" name="组合 13"/>
            <p:cNvGrpSpPr/>
            <p:nvPr/>
          </p:nvGrpSpPr>
          <p:grpSpPr>
            <a:xfrm>
              <a:off x="2408238" y="2568507"/>
              <a:ext cx="6024563" cy="1720986"/>
              <a:chOff x="1184275" y="2717410"/>
              <a:chExt cx="6024563" cy="1720986"/>
            </a:xfrm>
          </p:grpSpPr>
          <p:grpSp>
            <p:nvGrpSpPr>
              <p:cNvPr id="10" name="Group 4"/>
              <p:cNvGrpSpPr>
                <a:grpSpLocks noChangeAspect="1"/>
              </p:cNvGrpSpPr>
              <p:nvPr/>
            </p:nvGrpSpPr>
            <p:grpSpPr bwMode="auto">
              <a:xfrm>
                <a:off x="1184275" y="2717410"/>
                <a:ext cx="1847850" cy="1720986"/>
                <a:chOff x="1164" y="687"/>
                <a:chExt cx="3219" cy="2998"/>
              </a:xfrm>
              <a:solidFill>
                <a:schemeClr val="bg1"/>
              </a:solidFill>
              <a:effectLst>
                <a:outerShdw blurRad="50800" dist="38100" dir="2700000" algn="tl" rotWithShape="0">
                  <a:prstClr val="black">
                    <a:alpha val="40000"/>
                  </a:prstClr>
                </a:outerShdw>
              </a:effectLst>
            </p:grpSpPr>
            <p:sp>
              <p:nvSpPr>
                <p:cNvPr id="11" name="Freeform 6"/>
                <p:cNvSpPr/>
                <p:nvPr/>
              </p:nvSpPr>
              <p:spPr bwMode="auto">
                <a:xfrm>
                  <a:off x="1164" y="687"/>
                  <a:ext cx="3219" cy="2998"/>
                </a:xfrm>
                <a:custGeom>
                  <a:avLst/>
                  <a:gdLst>
                    <a:gd name="T0" fmla="*/ 96 w 1360"/>
                    <a:gd name="T1" fmla="*/ 404 h 1266"/>
                    <a:gd name="T2" fmla="*/ 96 w 1360"/>
                    <a:gd name="T3" fmla="*/ 527 h 1266"/>
                    <a:gd name="T4" fmla="*/ 105 w 1360"/>
                    <a:gd name="T5" fmla="*/ 537 h 1266"/>
                    <a:gd name="T6" fmla="*/ 123 w 1360"/>
                    <a:gd name="T7" fmla="*/ 616 h 1266"/>
                    <a:gd name="T8" fmla="*/ 119 w 1360"/>
                    <a:gd name="T9" fmla="*/ 629 h 1266"/>
                    <a:gd name="T10" fmla="*/ 147 w 1360"/>
                    <a:gd name="T11" fmla="*/ 940 h 1266"/>
                    <a:gd name="T12" fmla="*/ 169 w 1360"/>
                    <a:gd name="T13" fmla="*/ 1194 h 1266"/>
                    <a:gd name="T14" fmla="*/ 175 w 1360"/>
                    <a:gd name="T15" fmla="*/ 1266 h 1266"/>
                    <a:gd name="T16" fmla="*/ 0 w 1360"/>
                    <a:gd name="T17" fmla="*/ 1266 h 1266"/>
                    <a:gd name="T18" fmla="*/ 6 w 1360"/>
                    <a:gd name="T19" fmla="*/ 1197 h 1266"/>
                    <a:gd name="T20" fmla="*/ 38 w 1360"/>
                    <a:gd name="T21" fmla="*/ 811 h 1266"/>
                    <a:gd name="T22" fmla="*/ 54 w 1360"/>
                    <a:gd name="T23" fmla="*/ 629 h 1266"/>
                    <a:gd name="T24" fmla="*/ 50 w 1360"/>
                    <a:gd name="T25" fmla="*/ 613 h 1266"/>
                    <a:gd name="T26" fmla="*/ 71 w 1360"/>
                    <a:gd name="T27" fmla="*/ 537 h 1266"/>
                    <a:gd name="T28" fmla="*/ 79 w 1360"/>
                    <a:gd name="T29" fmla="*/ 525 h 1266"/>
                    <a:gd name="T30" fmla="*/ 79 w 1360"/>
                    <a:gd name="T31" fmla="*/ 407 h 1266"/>
                    <a:gd name="T32" fmla="*/ 70 w 1360"/>
                    <a:gd name="T33" fmla="*/ 392 h 1266"/>
                    <a:gd name="T34" fmla="*/ 31 w 1360"/>
                    <a:gd name="T35" fmla="*/ 374 h 1266"/>
                    <a:gd name="T36" fmla="*/ 44 w 1360"/>
                    <a:gd name="T37" fmla="*/ 366 h 1266"/>
                    <a:gd name="T38" fmla="*/ 624 w 1360"/>
                    <a:gd name="T39" fmla="*/ 44 h 1266"/>
                    <a:gd name="T40" fmla="*/ 692 w 1360"/>
                    <a:gd name="T41" fmla="*/ 5 h 1266"/>
                    <a:gd name="T42" fmla="*/ 718 w 1360"/>
                    <a:gd name="T43" fmla="*/ 5 h 1266"/>
                    <a:gd name="T44" fmla="*/ 1255 w 1360"/>
                    <a:gd name="T45" fmla="*/ 275 h 1266"/>
                    <a:gd name="T46" fmla="*/ 1360 w 1360"/>
                    <a:gd name="T47" fmla="*/ 328 h 1266"/>
                    <a:gd name="T48" fmla="*/ 1302 w 1360"/>
                    <a:gd name="T49" fmla="*/ 360 h 1266"/>
                    <a:gd name="T50" fmla="*/ 723 w 1360"/>
                    <a:gd name="T51" fmla="*/ 666 h 1266"/>
                    <a:gd name="T52" fmla="*/ 688 w 1360"/>
                    <a:gd name="T53" fmla="*/ 668 h 1266"/>
                    <a:gd name="T54" fmla="*/ 112 w 1360"/>
                    <a:gd name="T55" fmla="*/ 411 h 1266"/>
                    <a:gd name="T56" fmla="*/ 96 w 1360"/>
                    <a:gd name="T57" fmla="*/ 404 h 1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360" h="1266">
                      <a:moveTo>
                        <a:pt x="96" y="404"/>
                      </a:moveTo>
                      <a:cubicBezTo>
                        <a:pt x="96" y="447"/>
                        <a:pt x="96" y="487"/>
                        <a:pt x="96" y="527"/>
                      </a:cubicBezTo>
                      <a:cubicBezTo>
                        <a:pt x="96" y="531"/>
                        <a:pt x="101" y="535"/>
                        <a:pt x="105" y="537"/>
                      </a:cubicBezTo>
                      <a:cubicBezTo>
                        <a:pt x="136" y="555"/>
                        <a:pt x="144" y="585"/>
                        <a:pt x="123" y="616"/>
                      </a:cubicBezTo>
                      <a:cubicBezTo>
                        <a:pt x="121" y="620"/>
                        <a:pt x="119" y="625"/>
                        <a:pt x="119" y="629"/>
                      </a:cubicBezTo>
                      <a:cubicBezTo>
                        <a:pt x="128" y="733"/>
                        <a:pt x="138" y="836"/>
                        <a:pt x="147" y="940"/>
                      </a:cubicBezTo>
                      <a:cubicBezTo>
                        <a:pt x="154" y="1024"/>
                        <a:pt x="162" y="1109"/>
                        <a:pt x="169" y="1194"/>
                      </a:cubicBezTo>
                      <a:cubicBezTo>
                        <a:pt x="171" y="1217"/>
                        <a:pt x="173" y="1239"/>
                        <a:pt x="175" y="1266"/>
                      </a:cubicBezTo>
                      <a:cubicBezTo>
                        <a:pt x="117" y="1266"/>
                        <a:pt x="60" y="1266"/>
                        <a:pt x="0" y="1266"/>
                      </a:cubicBezTo>
                      <a:cubicBezTo>
                        <a:pt x="2" y="1244"/>
                        <a:pt x="4" y="1220"/>
                        <a:pt x="6" y="1197"/>
                      </a:cubicBezTo>
                      <a:cubicBezTo>
                        <a:pt x="16" y="1068"/>
                        <a:pt x="27" y="940"/>
                        <a:pt x="38" y="811"/>
                      </a:cubicBezTo>
                      <a:cubicBezTo>
                        <a:pt x="43" y="750"/>
                        <a:pt x="49" y="690"/>
                        <a:pt x="54" y="629"/>
                      </a:cubicBezTo>
                      <a:cubicBezTo>
                        <a:pt x="54" y="624"/>
                        <a:pt x="52" y="617"/>
                        <a:pt x="50" y="613"/>
                      </a:cubicBezTo>
                      <a:cubicBezTo>
                        <a:pt x="32" y="583"/>
                        <a:pt x="40" y="553"/>
                        <a:pt x="71" y="537"/>
                      </a:cubicBezTo>
                      <a:cubicBezTo>
                        <a:pt x="75" y="535"/>
                        <a:pt x="79" y="529"/>
                        <a:pt x="79" y="525"/>
                      </a:cubicBezTo>
                      <a:cubicBezTo>
                        <a:pt x="79" y="486"/>
                        <a:pt x="80" y="446"/>
                        <a:pt x="79" y="407"/>
                      </a:cubicBezTo>
                      <a:cubicBezTo>
                        <a:pt x="79" y="402"/>
                        <a:pt x="74" y="395"/>
                        <a:pt x="70" y="392"/>
                      </a:cubicBezTo>
                      <a:cubicBezTo>
                        <a:pt x="58" y="386"/>
                        <a:pt x="45" y="381"/>
                        <a:pt x="31" y="374"/>
                      </a:cubicBezTo>
                      <a:cubicBezTo>
                        <a:pt x="36" y="371"/>
                        <a:pt x="40" y="368"/>
                        <a:pt x="44" y="366"/>
                      </a:cubicBezTo>
                      <a:cubicBezTo>
                        <a:pt x="237" y="259"/>
                        <a:pt x="431" y="151"/>
                        <a:pt x="624" y="44"/>
                      </a:cubicBezTo>
                      <a:cubicBezTo>
                        <a:pt x="647" y="31"/>
                        <a:pt x="670" y="19"/>
                        <a:pt x="692" y="5"/>
                      </a:cubicBezTo>
                      <a:cubicBezTo>
                        <a:pt x="702" y="0"/>
                        <a:pt x="709" y="1"/>
                        <a:pt x="718" y="5"/>
                      </a:cubicBezTo>
                      <a:cubicBezTo>
                        <a:pt x="897" y="96"/>
                        <a:pt x="1076" y="185"/>
                        <a:pt x="1255" y="275"/>
                      </a:cubicBezTo>
                      <a:cubicBezTo>
                        <a:pt x="1289" y="293"/>
                        <a:pt x="1324" y="310"/>
                        <a:pt x="1360" y="328"/>
                      </a:cubicBezTo>
                      <a:cubicBezTo>
                        <a:pt x="1339" y="340"/>
                        <a:pt x="1320" y="350"/>
                        <a:pt x="1302" y="360"/>
                      </a:cubicBezTo>
                      <a:cubicBezTo>
                        <a:pt x="1109" y="462"/>
                        <a:pt x="916" y="564"/>
                        <a:pt x="723" y="666"/>
                      </a:cubicBezTo>
                      <a:cubicBezTo>
                        <a:pt x="711" y="672"/>
                        <a:pt x="701" y="674"/>
                        <a:pt x="688" y="668"/>
                      </a:cubicBezTo>
                      <a:cubicBezTo>
                        <a:pt x="496" y="582"/>
                        <a:pt x="304" y="496"/>
                        <a:pt x="112" y="411"/>
                      </a:cubicBezTo>
                      <a:cubicBezTo>
                        <a:pt x="108" y="409"/>
                        <a:pt x="103" y="407"/>
                        <a:pt x="96" y="4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a:p>
              </p:txBody>
            </p:sp>
            <p:sp>
              <p:nvSpPr>
                <p:cNvPr id="12" name="Freeform 7"/>
                <p:cNvSpPr/>
                <p:nvPr/>
              </p:nvSpPr>
              <p:spPr bwMode="auto">
                <a:xfrm>
                  <a:off x="1829" y="1959"/>
                  <a:ext cx="2000" cy="947"/>
                </a:xfrm>
                <a:custGeom>
                  <a:avLst/>
                  <a:gdLst>
                    <a:gd name="T0" fmla="*/ 0 w 845"/>
                    <a:gd name="T1" fmla="*/ 147 h 400"/>
                    <a:gd name="T2" fmla="*/ 78 w 845"/>
                    <a:gd name="T3" fmla="*/ 32 h 400"/>
                    <a:gd name="T4" fmla="*/ 96 w 845"/>
                    <a:gd name="T5" fmla="*/ 28 h 400"/>
                    <a:gd name="T6" fmla="*/ 262 w 845"/>
                    <a:gd name="T7" fmla="*/ 101 h 400"/>
                    <a:gd name="T8" fmla="*/ 417 w 845"/>
                    <a:gd name="T9" fmla="*/ 170 h 400"/>
                    <a:gd name="T10" fmla="*/ 434 w 845"/>
                    <a:gd name="T11" fmla="*/ 167 h 400"/>
                    <a:gd name="T12" fmla="*/ 724 w 845"/>
                    <a:gd name="T13" fmla="*/ 13 h 400"/>
                    <a:gd name="T14" fmla="*/ 749 w 845"/>
                    <a:gd name="T15" fmla="*/ 0 h 400"/>
                    <a:gd name="T16" fmla="*/ 845 w 845"/>
                    <a:gd name="T17" fmla="*/ 143 h 400"/>
                    <a:gd name="T18" fmla="*/ 743 w 845"/>
                    <a:gd name="T19" fmla="*/ 207 h 400"/>
                    <a:gd name="T20" fmla="*/ 448 w 845"/>
                    <a:gd name="T21" fmla="*/ 393 h 400"/>
                    <a:gd name="T22" fmla="*/ 421 w 845"/>
                    <a:gd name="T23" fmla="*/ 394 h 400"/>
                    <a:gd name="T24" fmla="*/ 8 w 845"/>
                    <a:gd name="T25" fmla="*/ 153 h 400"/>
                    <a:gd name="T26" fmla="*/ 0 w 845"/>
                    <a:gd name="T27" fmla="*/ 147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45" h="400">
                      <a:moveTo>
                        <a:pt x="0" y="147"/>
                      </a:moveTo>
                      <a:cubicBezTo>
                        <a:pt x="27" y="108"/>
                        <a:pt x="53" y="70"/>
                        <a:pt x="78" y="32"/>
                      </a:cubicBezTo>
                      <a:cubicBezTo>
                        <a:pt x="84" y="24"/>
                        <a:pt x="89" y="25"/>
                        <a:pt x="96" y="28"/>
                      </a:cubicBezTo>
                      <a:cubicBezTo>
                        <a:pt x="151" y="53"/>
                        <a:pt x="206" y="77"/>
                        <a:pt x="262" y="101"/>
                      </a:cubicBezTo>
                      <a:cubicBezTo>
                        <a:pt x="313" y="124"/>
                        <a:pt x="365" y="147"/>
                        <a:pt x="417" y="170"/>
                      </a:cubicBezTo>
                      <a:cubicBezTo>
                        <a:pt x="421" y="172"/>
                        <a:pt x="429" y="170"/>
                        <a:pt x="434" y="167"/>
                      </a:cubicBezTo>
                      <a:cubicBezTo>
                        <a:pt x="531" y="116"/>
                        <a:pt x="627" y="65"/>
                        <a:pt x="724" y="13"/>
                      </a:cubicBezTo>
                      <a:cubicBezTo>
                        <a:pt x="732" y="9"/>
                        <a:pt x="740" y="5"/>
                        <a:pt x="749" y="0"/>
                      </a:cubicBezTo>
                      <a:cubicBezTo>
                        <a:pt x="781" y="48"/>
                        <a:pt x="813" y="95"/>
                        <a:pt x="845" y="143"/>
                      </a:cubicBezTo>
                      <a:cubicBezTo>
                        <a:pt x="811" y="165"/>
                        <a:pt x="777" y="186"/>
                        <a:pt x="743" y="207"/>
                      </a:cubicBezTo>
                      <a:cubicBezTo>
                        <a:pt x="645" y="269"/>
                        <a:pt x="546" y="331"/>
                        <a:pt x="448" y="393"/>
                      </a:cubicBezTo>
                      <a:cubicBezTo>
                        <a:pt x="438" y="399"/>
                        <a:pt x="431" y="400"/>
                        <a:pt x="421" y="394"/>
                      </a:cubicBezTo>
                      <a:cubicBezTo>
                        <a:pt x="284" y="313"/>
                        <a:pt x="146" y="233"/>
                        <a:pt x="8" y="153"/>
                      </a:cubicBezTo>
                      <a:cubicBezTo>
                        <a:pt x="6" y="151"/>
                        <a:pt x="3" y="149"/>
                        <a:pt x="0" y="1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HK" altLang="en-US"/>
                </a:p>
              </p:txBody>
            </p:sp>
          </p:grpSp>
          <p:sp>
            <p:nvSpPr>
              <p:cNvPr id="13" name="文本框 12"/>
              <p:cNvSpPr txBox="1"/>
              <p:nvPr/>
            </p:nvSpPr>
            <p:spPr>
              <a:xfrm>
                <a:off x="3187700" y="2847430"/>
                <a:ext cx="4021138" cy="1198880"/>
              </a:xfrm>
              <a:prstGeom prst="rect">
                <a:avLst/>
              </a:prstGeom>
              <a:noFill/>
            </p:spPr>
            <p:txBody>
              <a:bodyPr wrap="square" rtlCol="0">
                <a:spAutoFit/>
              </a:bodyPr>
              <a:lstStyle/>
              <a:p>
                <a:r>
                  <a:rPr lang="zh-CN" altLang="zh-HK" sz="7200" b="1" spc="300" dirty="0">
                    <a:solidFill>
                      <a:schemeClr val="bg1"/>
                    </a:solidFill>
                    <a:latin typeface="微软雅黑" panose="020B0503020204020204" pitchFamily="34" charset="-122"/>
                    <a:ea typeface="微软雅黑" panose="020B0503020204020204" pitchFamily="34" charset="-122"/>
                  </a:rPr>
                  <a:t>整体方案</a:t>
                </a:r>
                <a:endParaRPr lang="zh-CN" altLang="zh-HK" sz="7200" b="1" spc="300" dirty="0">
                  <a:solidFill>
                    <a:schemeClr val="bg1"/>
                  </a:solidFill>
                  <a:latin typeface="微软雅黑" panose="020B0503020204020204" pitchFamily="34" charset="-122"/>
                  <a:ea typeface="微软雅黑" panose="020B0503020204020204" pitchFamily="34" charset="-122"/>
                </a:endParaRPr>
              </a:p>
            </p:txBody>
          </p:sp>
        </p:grpSp>
        <p:sp>
          <p:nvSpPr>
            <p:cNvPr id="15" name="矩形 14"/>
            <p:cNvSpPr/>
            <p:nvPr/>
          </p:nvSpPr>
          <p:spPr>
            <a:xfrm>
              <a:off x="4475163" y="3816912"/>
              <a:ext cx="3856037" cy="230832"/>
            </a:xfrm>
            <a:prstGeom prst="rect">
              <a:avLst/>
            </a:prstGeom>
          </p:spPr>
          <p:txBody>
            <a:bodyPr wrap="square">
              <a:spAutoFit/>
            </a:bodyPr>
            <a:lstStyle/>
            <a:p>
              <a:endParaRPr lang="zh-HK" altLang="en-US" sz="900" dirty="0">
                <a:solidFill>
                  <a:schemeClr val="bg1"/>
                </a:solidFill>
              </a:endParaRPr>
            </a:p>
          </p:txBody>
        </p: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3_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3740</Words>
  <Application>WPS 演示</Application>
  <PresentationFormat>全屏显示(4:3)</PresentationFormat>
  <Paragraphs>1273</Paragraphs>
  <Slides>48</Slides>
  <Notes>0</Notes>
  <HiddenSlides>0</HiddenSlides>
  <MMClips>4</MMClips>
  <ScaleCrop>false</ScaleCrop>
  <HeadingPairs>
    <vt:vector size="8" baseType="variant">
      <vt:variant>
        <vt:lpstr>已用的字体</vt:lpstr>
      </vt:variant>
      <vt:variant>
        <vt:i4>14</vt:i4>
      </vt:variant>
      <vt:variant>
        <vt:lpstr>主题</vt:lpstr>
      </vt:variant>
      <vt:variant>
        <vt:i4>2</vt:i4>
      </vt:variant>
      <vt:variant>
        <vt:lpstr>嵌入 OLE 服务器</vt:lpstr>
      </vt:variant>
      <vt:variant>
        <vt:i4>11</vt:i4>
      </vt:variant>
      <vt:variant>
        <vt:lpstr>幻灯片标题</vt:lpstr>
      </vt:variant>
      <vt:variant>
        <vt:i4>48</vt:i4>
      </vt:variant>
    </vt:vector>
  </HeadingPairs>
  <TitlesOfParts>
    <vt:vector size="75" baseType="lpstr">
      <vt:lpstr>Arial</vt:lpstr>
      <vt:lpstr>宋体</vt:lpstr>
      <vt:lpstr>Wingdings</vt:lpstr>
      <vt:lpstr>微软雅黑</vt:lpstr>
      <vt:lpstr>Roboto Bold</vt:lpstr>
      <vt:lpstr>华文行楷</vt:lpstr>
      <vt:lpstr>黑体</vt:lpstr>
      <vt:lpstr>华文隶书</vt:lpstr>
      <vt:lpstr>Times New Roman</vt:lpstr>
      <vt:lpstr>Calibri</vt:lpstr>
      <vt:lpstr>Calibri Light</vt:lpstr>
      <vt:lpstr>Arial Unicode MS</vt:lpstr>
      <vt:lpstr>PMingLiU</vt:lpstr>
      <vt:lpstr>Segoe Print</vt:lpstr>
      <vt:lpstr>Office 主题</vt:lpstr>
      <vt:lpstr>3_Office 主题</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Visio.Drawing.15</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USER</dc:creator>
  <cp:lastModifiedBy>永欣1407474496</cp:lastModifiedBy>
  <cp:revision>360</cp:revision>
  <dcterms:created xsi:type="dcterms:W3CDTF">2015-02-19T23:46:00Z</dcterms:created>
  <dcterms:modified xsi:type="dcterms:W3CDTF">2018-06-03T09:01:14Z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y fmtid="{D5CDD505-2E9C-101B-9397-08002B2CF9AE}" pid="3" name="KSORubyTemplateID">
    <vt:lpwstr>8</vt:lpwstr>
  </property>
</Properties>
</file>